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78" r:id="rId2"/>
    <p:sldId id="256" r:id="rId3"/>
    <p:sldId id="308" r:id="rId4"/>
    <p:sldId id="317" r:id="rId5"/>
    <p:sldId id="320" r:id="rId6"/>
    <p:sldId id="313" r:id="rId7"/>
    <p:sldId id="310" r:id="rId8"/>
    <p:sldId id="321" r:id="rId9"/>
    <p:sldId id="316" r:id="rId10"/>
    <p:sldId id="311" r:id="rId11"/>
    <p:sldId id="322" r:id="rId12"/>
    <p:sldId id="307" r:id="rId13"/>
    <p:sldId id="281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 Yakovlev" initials="AY" lastIdx="1" clrIdx="0">
    <p:extLst>
      <p:ext uri="{19B8F6BF-5375-455C-9EA6-DF929625EA0E}">
        <p15:presenceInfo xmlns:p15="http://schemas.microsoft.com/office/powerpoint/2012/main" userId="S::ayakovle@opentext.com::1bd18388-42c9-4d5c-bbb3-767aaa83c5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06B15E-2C16-4557-86EB-65AADB3BAE04}" v="1792" dt="2022-03-09T23:48:11.244"/>
    <p1510:client id="{717D6515-0370-4896-9831-3D026152FAC7}" v="10" dt="2022-03-10T11:30:53.756"/>
    <p1510:client id="{94A9CF87-966D-4F74-BA7D-1276D2ED798B}" v="14" dt="2022-01-17T17:20:00.831"/>
    <p1510:client id="{989054CD-884A-43BD-94D8-676E04B13FDE}" v="832" dt="2022-01-17T23:03:05.345"/>
    <p1510:client id="{B45FBF54-CC88-432F-BEDA-CF798E9EFCA7}" v="276" dt="2022-01-17T00:06:56.813"/>
    <p1510:client id="{BAA4328E-7F0A-44E1-92F9-CC300B2317B9}" v="410" dt="2022-01-16T22:45:26.4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5570"/>
  </p:normalViewPr>
  <p:slideViewPr>
    <p:cSldViewPr snapToGrid="0" snapToObjects="1">
      <p:cViewPr varScale="1">
        <p:scale>
          <a:sx n="103" d="100"/>
          <a:sy n="103" d="100"/>
        </p:scale>
        <p:origin x="11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BD0B49-E6C9-499E-93A1-C0EBEAF5DED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EFBDADD-2A81-4A38-BF3C-A50D64429EE1}">
      <dgm:prSet/>
      <dgm:spPr/>
      <dgm:t>
        <a:bodyPr/>
        <a:lstStyle/>
        <a:p>
          <a:r>
            <a:rPr lang="ru-RU" b="1" dirty="0" err="1">
              <a:latin typeface="Arial"/>
              <a:cs typeface="Arial"/>
            </a:rPr>
            <a:t>delit</a:t>
          </a:r>
          <a:r>
            <a:rPr lang="ru-RU" b="1" dirty="0">
              <a:latin typeface="Arial"/>
              <a:cs typeface="Arial"/>
            </a:rPr>
            <a:t>    </a:t>
          </a:r>
          <a:r>
            <a:rPr lang="ru-RU" dirty="0">
              <a:latin typeface="Arial"/>
              <a:cs typeface="Arial"/>
            </a:rPr>
            <a:t>Вы должны ввести 2 числа и программа поделит одно на другое</a:t>
          </a:r>
          <a:endParaRPr lang="en-US" dirty="0">
            <a:latin typeface="Arial"/>
            <a:cs typeface="Arial"/>
          </a:endParaRPr>
        </a:p>
      </dgm:t>
    </dgm:pt>
    <dgm:pt modelId="{2B84EF3D-7D96-41E2-ACF4-D7CB42D40BF3}" type="parTrans" cxnId="{3240A055-8CE8-4594-8CB8-69681F60B22A}">
      <dgm:prSet/>
      <dgm:spPr/>
      <dgm:t>
        <a:bodyPr/>
        <a:lstStyle/>
        <a:p>
          <a:endParaRPr lang="en-US"/>
        </a:p>
      </dgm:t>
    </dgm:pt>
    <dgm:pt modelId="{E901779A-1022-4B7E-A90D-5E22DFF3A1A6}" type="sibTrans" cxnId="{3240A055-8CE8-4594-8CB8-69681F60B22A}">
      <dgm:prSet/>
      <dgm:spPr/>
      <dgm:t>
        <a:bodyPr/>
        <a:lstStyle/>
        <a:p>
          <a:endParaRPr lang="en-US"/>
        </a:p>
      </dgm:t>
    </dgm:pt>
    <dgm:pt modelId="{2973CE65-89FB-49A2-8398-68036141227C}">
      <dgm:prSet/>
      <dgm:spPr/>
      <dgm:t>
        <a:bodyPr/>
        <a:lstStyle/>
        <a:p>
          <a:r>
            <a:rPr lang="ru-RU" b="1" dirty="0" err="1">
              <a:latin typeface="Arial"/>
              <a:cs typeface="Arial"/>
            </a:rPr>
            <a:t>clear</a:t>
          </a:r>
          <a:r>
            <a:rPr lang="ru-RU" b="1" dirty="0">
              <a:latin typeface="Arial"/>
              <a:cs typeface="Arial"/>
            </a:rPr>
            <a:t>    </a:t>
          </a:r>
          <a:r>
            <a:rPr lang="ru-RU" dirty="0">
              <a:latin typeface="Arial"/>
              <a:cs typeface="Arial"/>
            </a:rPr>
            <a:t>Очищает чат на указанное количество слов</a:t>
          </a:r>
          <a:endParaRPr lang="en-US" dirty="0">
            <a:latin typeface="Arial"/>
            <a:cs typeface="Arial"/>
          </a:endParaRPr>
        </a:p>
      </dgm:t>
    </dgm:pt>
    <dgm:pt modelId="{AF497226-1E56-44E9-B587-9BF1629780F4}" type="parTrans" cxnId="{950AC2DD-A536-4203-ACB4-A53D0DD22E08}">
      <dgm:prSet/>
      <dgm:spPr/>
      <dgm:t>
        <a:bodyPr/>
        <a:lstStyle/>
        <a:p>
          <a:endParaRPr lang="en-US"/>
        </a:p>
      </dgm:t>
    </dgm:pt>
    <dgm:pt modelId="{9313A8A2-34F0-4C9C-A626-83647C22F975}" type="sibTrans" cxnId="{950AC2DD-A536-4203-ACB4-A53D0DD22E08}">
      <dgm:prSet/>
      <dgm:spPr/>
      <dgm:t>
        <a:bodyPr/>
        <a:lstStyle/>
        <a:p>
          <a:endParaRPr lang="en-US"/>
        </a:p>
      </dgm:t>
    </dgm:pt>
    <dgm:pt modelId="{7D05BCC1-1D25-4B9E-A31F-23AF4C0681E0}">
      <dgm:prSet/>
      <dgm:spPr/>
      <dgm:t>
        <a:bodyPr/>
        <a:lstStyle/>
        <a:p>
          <a:r>
            <a:rPr lang="ru-RU" b="1" dirty="0" err="1">
              <a:latin typeface="Arial"/>
              <a:cs typeface="Arial"/>
            </a:rPr>
            <a:t>check</a:t>
          </a:r>
          <a:r>
            <a:rPr lang="ru-RU" b="1" dirty="0">
              <a:latin typeface="Arial"/>
              <a:cs typeface="Arial"/>
            </a:rPr>
            <a:t>    </a:t>
          </a:r>
          <a:r>
            <a:rPr lang="ru-RU" dirty="0">
              <a:latin typeface="Arial"/>
              <a:cs typeface="Arial"/>
            </a:rPr>
            <a:t>выводит в чат слово♟ </a:t>
          </a:r>
          <a:r>
            <a:rPr lang="ru-RU" dirty="0" err="1">
              <a:latin typeface="Arial"/>
              <a:cs typeface="Arial"/>
            </a:rPr>
            <a:t>ckeckmate</a:t>
          </a:r>
          <a:r>
            <a:rPr lang="ru-RU" dirty="0">
              <a:latin typeface="Arial"/>
              <a:cs typeface="Arial"/>
            </a:rPr>
            <a:t> ♟</a:t>
          </a:r>
          <a:endParaRPr lang="en-US" dirty="0">
            <a:latin typeface="Arial"/>
            <a:cs typeface="Arial"/>
          </a:endParaRPr>
        </a:p>
      </dgm:t>
    </dgm:pt>
    <dgm:pt modelId="{6AEC65A7-7638-4FAF-8DED-7F6AC3A6E4A0}" type="parTrans" cxnId="{31C1A318-C261-4F21-A3FC-806018A3DA9D}">
      <dgm:prSet/>
      <dgm:spPr/>
      <dgm:t>
        <a:bodyPr/>
        <a:lstStyle/>
        <a:p>
          <a:endParaRPr lang="en-US"/>
        </a:p>
      </dgm:t>
    </dgm:pt>
    <dgm:pt modelId="{88F049DA-F076-4284-A6D8-EFBD21C398F0}" type="sibTrans" cxnId="{31C1A318-C261-4F21-A3FC-806018A3DA9D}">
      <dgm:prSet/>
      <dgm:spPr/>
      <dgm:t>
        <a:bodyPr/>
        <a:lstStyle/>
        <a:p>
          <a:endParaRPr lang="en-US"/>
        </a:p>
      </dgm:t>
    </dgm:pt>
    <dgm:pt modelId="{01DE821D-94F7-417B-B149-DFF8B101D26A}">
      <dgm:prSet/>
      <dgm:spPr/>
      <dgm:t>
        <a:bodyPr/>
        <a:lstStyle/>
        <a:p>
          <a:r>
            <a:rPr lang="ru-RU" b="1" dirty="0" err="1">
              <a:latin typeface="Arial"/>
              <a:cs typeface="Arial"/>
            </a:rPr>
            <a:t>bye</a:t>
          </a:r>
          <a:r>
            <a:rPr lang="ru-RU" b="1" dirty="0">
              <a:latin typeface="Arial"/>
              <a:cs typeface="Arial"/>
            </a:rPr>
            <a:t>    </a:t>
          </a:r>
          <a:r>
            <a:rPr lang="ru-RU" dirty="0">
              <a:latin typeface="Arial"/>
              <a:cs typeface="Arial"/>
            </a:rPr>
            <a:t>выводит в чат  - </a:t>
          </a:r>
          <a:r>
            <a:rPr lang="ru-RU" dirty="0" err="1">
              <a:latin typeface="Arial"/>
              <a:cs typeface="Arial"/>
            </a:rPr>
            <a:t>bye</a:t>
          </a:r>
          <a:r>
            <a:rPr lang="ru-RU" dirty="0">
              <a:latin typeface="Arial"/>
              <a:cs typeface="Arial"/>
            </a:rPr>
            <a:t> и </a:t>
          </a:r>
          <a:r>
            <a:rPr lang="ru-RU" dirty="0" err="1">
              <a:latin typeface="Arial"/>
              <a:cs typeface="Arial"/>
            </a:rPr>
            <a:t>пингует</a:t>
          </a:r>
          <a:r>
            <a:rPr lang="ru-RU" dirty="0">
              <a:latin typeface="Arial"/>
              <a:cs typeface="Arial"/>
            </a:rPr>
            <a:t> автора</a:t>
          </a:r>
          <a:endParaRPr lang="en-US" dirty="0">
            <a:latin typeface="Arial"/>
            <a:cs typeface="Arial"/>
          </a:endParaRPr>
        </a:p>
      </dgm:t>
    </dgm:pt>
    <dgm:pt modelId="{6F0412AF-FB9C-4411-8683-0DEE27F68351}" type="parTrans" cxnId="{7B3C8891-C2D1-4637-91F1-1D8CA58DDBA7}">
      <dgm:prSet/>
      <dgm:spPr/>
      <dgm:t>
        <a:bodyPr/>
        <a:lstStyle/>
        <a:p>
          <a:endParaRPr lang="en-US"/>
        </a:p>
      </dgm:t>
    </dgm:pt>
    <dgm:pt modelId="{B9F8DEED-441C-4A09-AB68-6F61AF398B17}" type="sibTrans" cxnId="{7B3C8891-C2D1-4637-91F1-1D8CA58DDBA7}">
      <dgm:prSet/>
      <dgm:spPr/>
      <dgm:t>
        <a:bodyPr/>
        <a:lstStyle/>
        <a:p>
          <a:endParaRPr lang="en-US"/>
        </a:p>
      </dgm:t>
    </dgm:pt>
    <dgm:pt modelId="{C5A21402-8DEC-4D31-9C63-B880707FF025}">
      <dgm:prSet/>
      <dgm:spPr/>
      <dgm:t>
        <a:bodyPr/>
        <a:lstStyle/>
        <a:p>
          <a:r>
            <a:rPr lang="ru-RU" b="1" dirty="0">
              <a:latin typeface="Arial"/>
              <a:cs typeface="Arial"/>
            </a:rPr>
            <a:t>anime2    </a:t>
          </a:r>
          <a:r>
            <a:rPr lang="ru-RU" dirty="0">
              <a:latin typeface="Arial"/>
              <a:cs typeface="Arial"/>
            </a:rPr>
            <a:t>выводит аниме </a:t>
          </a:r>
          <a:r>
            <a:rPr lang="ru-RU" dirty="0" err="1">
              <a:latin typeface="Arial"/>
              <a:cs typeface="Arial"/>
            </a:rPr>
            <a:t>gif</a:t>
          </a:r>
          <a:r>
            <a:rPr lang="ru-RU" dirty="0">
              <a:latin typeface="Arial"/>
              <a:cs typeface="Arial"/>
            </a:rPr>
            <a:t> сообщение</a:t>
          </a:r>
          <a:endParaRPr lang="en-US" dirty="0">
            <a:latin typeface="Arial"/>
            <a:cs typeface="Arial"/>
          </a:endParaRPr>
        </a:p>
      </dgm:t>
    </dgm:pt>
    <dgm:pt modelId="{B12BEC5D-D498-41B5-82B3-6EAF143952B6}" type="parTrans" cxnId="{525B7D39-02BA-4EB1-943A-512E322BA1D1}">
      <dgm:prSet/>
      <dgm:spPr/>
      <dgm:t>
        <a:bodyPr/>
        <a:lstStyle/>
        <a:p>
          <a:endParaRPr lang="en-US"/>
        </a:p>
      </dgm:t>
    </dgm:pt>
    <dgm:pt modelId="{08785A6C-0158-4FF3-944A-5ADE70EED632}" type="sibTrans" cxnId="{525B7D39-02BA-4EB1-943A-512E322BA1D1}">
      <dgm:prSet/>
      <dgm:spPr/>
      <dgm:t>
        <a:bodyPr/>
        <a:lstStyle/>
        <a:p>
          <a:endParaRPr lang="en-US"/>
        </a:p>
      </dgm:t>
    </dgm:pt>
    <dgm:pt modelId="{3E3BC9D7-4EBB-4959-A702-138571582589}">
      <dgm:prSet/>
      <dgm:spPr/>
      <dgm:t>
        <a:bodyPr/>
        <a:lstStyle/>
        <a:p>
          <a:r>
            <a:rPr lang="ru-RU" b="1" dirty="0" err="1">
              <a:latin typeface="Arial"/>
              <a:cs typeface="Arial"/>
            </a:rPr>
            <a:t>anime</a:t>
          </a:r>
          <a:r>
            <a:rPr lang="ru-RU" b="1" dirty="0">
              <a:latin typeface="Arial"/>
              <a:cs typeface="Arial"/>
            </a:rPr>
            <a:t>    </a:t>
          </a:r>
          <a:r>
            <a:rPr lang="ru-RU" dirty="0">
              <a:latin typeface="Arial"/>
              <a:cs typeface="Arial"/>
            </a:rPr>
            <a:t>выводит аниме </a:t>
          </a:r>
          <a:r>
            <a:rPr lang="ru-RU" dirty="0" err="1">
              <a:latin typeface="Arial"/>
              <a:cs typeface="Arial"/>
            </a:rPr>
            <a:t>gif</a:t>
          </a:r>
          <a:r>
            <a:rPr lang="ru-RU" dirty="0">
              <a:latin typeface="Arial"/>
              <a:cs typeface="Arial"/>
            </a:rPr>
            <a:t> сообщение</a:t>
          </a:r>
          <a:endParaRPr lang="en-US" dirty="0">
            <a:latin typeface="Arial"/>
            <a:cs typeface="Arial"/>
          </a:endParaRPr>
        </a:p>
      </dgm:t>
    </dgm:pt>
    <dgm:pt modelId="{D873F85E-3C76-4A2A-B827-5789394B5BB1}" type="parTrans" cxnId="{7A8C9923-0BC5-4962-BE65-97D0AF7DAA6A}">
      <dgm:prSet/>
      <dgm:spPr/>
      <dgm:t>
        <a:bodyPr/>
        <a:lstStyle/>
        <a:p>
          <a:endParaRPr lang="en-US"/>
        </a:p>
      </dgm:t>
    </dgm:pt>
    <dgm:pt modelId="{7CC62FAE-2DF1-492F-85F3-EFBD4CBA45A5}" type="sibTrans" cxnId="{7A8C9923-0BC5-4962-BE65-97D0AF7DAA6A}">
      <dgm:prSet/>
      <dgm:spPr/>
      <dgm:t>
        <a:bodyPr/>
        <a:lstStyle/>
        <a:p>
          <a:endParaRPr lang="en-US"/>
        </a:p>
      </dgm:t>
    </dgm:pt>
    <dgm:pt modelId="{D5546DE5-8963-478E-8363-2FBA425E5E53}">
      <dgm:prSet/>
      <dgm:spPr/>
      <dgm:t>
        <a:bodyPr/>
        <a:lstStyle/>
        <a:p>
          <a:r>
            <a:rPr lang="ru-RU" b="1" dirty="0" err="1">
              <a:latin typeface="Arial"/>
              <a:cs typeface="Arial"/>
            </a:rPr>
            <a:t>youtube</a:t>
          </a:r>
          <a:r>
            <a:rPr lang="ru-RU" b="1" dirty="0">
              <a:latin typeface="Arial"/>
              <a:cs typeface="Arial"/>
            </a:rPr>
            <a:t>    </a:t>
          </a:r>
          <a:r>
            <a:rPr lang="ru-RU" dirty="0">
              <a:latin typeface="Arial"/>
              <a:cs typeface="Arial"/>
            </a:rPr>
            <a:t>в качестве аргумента принимает запрос а затем ищет его в </a:t>
          </a:r>
          <a:r>
            <a:rPr lang="ru-RU" dirty="0" err="1">
              <a:latin typeface="Arial"/>
              <a:cs typeface="Arial"/>
            </a:rPr>
            <a:t>ютубе</a:t>
          </a:r>
          <a:endParaRPr lang="en-US" dirty="0" err="1">
            <a:latin typeface="Arial"/>
            <a:cs typeface="Arial"/>
          </a:endParaRPr>
        </a:p>
      </dgm:t>
    </dgm:pt>
    <dgm:pt modelId="{9642A51A-0103-47A9-A086-5F7D20A6887B}" type="parTrans" cxnId="{A6D24C96-814B-48A9-A8C0-AAF4EDE39B68}">
      <dgm:prSet/>
      <dgm:spPr/>
      <dgm:t>
        <a:bodyPr/>
        <a:lstStyle/>
        <a:p>
          <a:endParaRPr lang="en-US"/>
        </a:p>
      </dgm:t>
    </dgm:pt>
    <dgm:pt modelId="{9E29036E-DDD5-4022-B9E9-57305B1E7586}" type="sibTrans" cxnId="{A6D24C96-814B-48A9-A8C0-AAF4EDE39B68}">
      <dgm:prSet/>
      <dgm:spPr/>
      <dgm:t>
        <a:bodyPr/>
        <a:lstStyle/>
        <a:p>
          <a:endParaRPr lang="en-US"/>
        </a:p>
      </dgm:t>
    </dgm:pt>
    <dgm:pt modelId="{76F469EA-C762-4373-A94D-32740C03C0F7}">
      <dgm:prSet/>
      <dgm:spPr/>
      <dgm:t>
        <a:bodyPr/>
        <a:lstStyle/>
        <a:p>
          <a:r>
            <a:rPr lang="ru-RU" b="1" dirty="0" err="1">
              <a:latin typeface="Arial"/>
              <a:cs typeface="Arial"/>
            </a:rPr>
            <a:t>sum</a:t>
          </a:r>
          <a:r>
            <a:rPr lang="ru-RU" b="1" dirty="0">
              <a:latin typeface="Arial"/>
              <a:cs typeface="Arial"/>
            </a:rPr>
            <a:t>    </a:t>
          </a:r>
          <a:r>
            <a:rPr lang="ru-RU" dirty="0">
              <a:latin typeface="Arial"/>
              <a:cs typeface="Arial"/>
            </a:rPr>
            <a:t>суммирует два введенных числа</a:t>
          </a:r>
          <a:endParaRPr lang="en-US" dirty="0">
            <a:latin typeface="Arial"/>
            <a:cs typeface="Arial"/>
          </a:endParaRPr>
        </a:p>
      </dgm:t>
    </dgm:pt>
    <dgm:pt modelId="{A9B6C726-2B0B-4F9D-9D2D-39E9E0570939}" type="parTrans" cxnId="{00FC9009-81AB-4B77-B7E6-E3ACBBBF5A9F}">
      <dgm:prSet/>
      <dgm:spPr/>
      <dgm:t>
        <a:bodyPr/>
        <a:lstStyle/>
        <a:p>
          <a:endParaRPr lang="en-US"/>
        </a:p>
      </dgm:t>
    </dgm:pt>
    <dgm:pt modelId="{A3C1ECA5-4554-477F-8788-99DEC78F2B8A}" type="sibTrans" cxnId="{00FC9009-81AB-4B77-B7E6-E3ACBBBF5A9F}">
      <dgm:prSet/>
      <dgm:spPr/>
      <dgm:t>
        <a:bodyPr/>
        <a:lstStyle/>
        <a:p>
          <a:endParaRPr lang="en-US"/>
        </a:p>
      </dgm:t>
    </dgm:pt>
    <dgm:pt modelId="{835E1CAC-0EAB-4279-8B02-825E54ED8105}">
      <dgm:prSet/>
      <dgm:spPr/>
      <dgm:t>
        <a:bodyPr/>
        <a:lstStyle/>
        <a:p>
          <a:r>
            <a:rPr lang="ru-RU" b="1" dirty="0" err="1">
              <a:latin typeface="Arial"/>
              <a:cs typeface="Arial"/>
            </a:rPr>
            <a:t>server</a:t>
          </a:r>
          <a:r>
            <a:rPr lang="ru-RU" b="1" dirty="0">
              <a:latin typeface="Arial"/>
              <a:cs typeface="Arial"/>
            </a:rPr>
            <a:t>    </a:t>
          </a:r>
          <a:r>
            <a:rPr lang="ru-RU" dirty="0">
              <a:latin typeface="Arial"/>
              <a:cs typeface="Arial"/>
            </a:rPr>
            <a:t>выводит карточку данных о сервере.</a:t>
          </a:r>
          <a:endParaRPr lang="en-US" dirty="0">
            <a:latin typeface="Arial"/>
            <a:cs typeface="Arial"/>
          </a:endParaRPr>
        </a:p>
      </dgm:t>
    </dgm:pt>
    <dgm:pt modelId="{E73D4600-70D2-4497-B692-5EF2596E7ACF}" type="parTrans" cxnId="{3123EB0D-6222-4902-B9DD-F3776DFB6C67}">
      <dgm:prSet/>
      <dgm:spPr/>
      <dgm:t>
        <a:bodyPr/>
        <a:lstStyle/>
        <a:p>
          <a:endParaRPr lang="en-US"/>
        </a:p>
      </dgm:t>
    </dgm:pt>
    <dgm:pt modelId="{01D6A617-9E7B-4894-9D7F-FA8BC0A3416E}" type="sibTrans" cxnId="{3123EB0D-6222-4902-B9DD-F3776DFB6C67}">
      <dgm:prSet/>
      <dgm:spPr/>
      <dgm:t>
        <a:bodyPr/>
        <a:lstStyle/>
        <a:p>
          <a:endParaRPr lang="en-US"/>
        </a:p>
      </dgm:t>
    </dgm:pt>
    <dgm:pt modelId="{312029D5-081E-4107-9245-CCE6249CA146}">
      <dgm:prSet/>
      <dgm:spPr/>
      <dgm:t>
        <a:bodyPr/>
        <a:lstStyle/>
        <a:p>
          <a:r>
            <a:rPr lang="ru-RU" b="1" dirty="0" err="1">
              <a:latin typeface="Arial"/>
              <a:cs typeface="Arial"/>
            </a:rPr>
            <a:t>roll</a:t>
          </a:r>
          <a:r>
            <a:rPr lang="ru-RU" b="1" dirty="0">
              <a:latin typeface="Arial"/>
              <a:cs typeface="Arial"/>
            </a:rPr>
            <a:t>    </a:t>
          </a:r>
          <a:r>
            <a:rPr lang="ru-RU" dirty="0">
              <a:latin typeface="Arial"/>
              <a:cs typeface="Arial"/>
            </a:rPr>
            <a:t>нужно указать 2 числа разделенных буквой d.  Находит случайное значение.</a:t>
          </a:r>
          <a:endParaRPr lang="en-US" dirty="0">
            <a:latin typeface="Arial"/>
            <a:cs typeface="Arial"/>
          </a:endParaRPr>
        </a:p>
      </dgm:t>
    </dgm:pt>
    <dgm:pt modelId="{5B31734A-6DF9-418A-BCF9-FEF657E4C7E4}" type="parTrans" cxnId="{32A1F855-E4E5-4525-9686-2F02FF3506F2}">
      <dgm:prSet/>
      <dgm:spPr/>
      <dgm:t>
        <a:bodyPr/>
        <a:lstStyle/>
        <a:p>
          <a:endParaRPr lang="en-US"/>
        </a:p>
      </dgm:t>
    </dgm:pt>
    <dgm:pt modelId="{9C6B70A1-2D19-4F10-A03B-53C2FA46D551}" type="sibTrans" cxnId="{32A1F855-E4E5-4525-9686-2F02FF3506F2}">
      <dgm:prSet/>
      <dgm:spPr/>
      <dgm:t>
        <a:bodyPr/>
        <a:lstStyle/>
        <a:p>
          <a:endParaRPr lang="en-US"/>
        </a:p>
      </dgm:t>
    </dgm:pt>
    <dgm:pt modelId="{5DB45ADB-31BE-429F-BAD4-D541570A8F20}">
      <dgm:prSet/>
      <dgm:spPr/>
      <dgm:t>
        <a:bodyPr/>
        <a:lstStyle/>
        <a:p>
          <a:r>
            <a:rPr lang="ru-RU" b="1" dirty="0">
              <a:latin typeface="Arial"/>
              <a:cs typeface="Arial"/>
            </a:rPr>
            <a:t>parthner2    </a:t>
          </a:r>
          <a:r>
            <a:rPr lang="ru-RU" dirty="0">
              <a:latin typeface="Arial"/>
              <a:cs typeface="Arial"/>
            </a:rPr>
            <a:t>отправляет ссылку для перехода на партнерские сервера</a:t>
          </a:r>
          <a:endParaRPr lang="en-US" dirty="0">
            <a:latin typeface="Arial"/>
            <a:cs typeface="Arial"/>
          </a:endParaRPr>
        </a:p>
      </dgm:t>
    </dgm:pt>
    <dgm:pt modelId="{CFA2A38B-0C0B-471B-AFBD-00DACDEE9871}" type="parTrans" cxnId="{858D7682-3DC8-43C9-B115-4F5820A2EA41}">
      <dgm:prSet/>
      <dgm:spPr/>
      <dgm:t>
        <a:bodyPr/>
        <a:lstStyle/>
        <a:p>
          <a:endParaRPr lang="en-US"/>
        </a:p>
      </dgm:t>
    </dgm:pt>
    <dgm:pt modelId="{26C06805-EBA7-452E-8F51-21C50E19E354}" type="sibTrans" cxnId="{858D7682-3DC8-43C9-B115-4F5820A2EA41}">
      <dgm:prSet/>
      <dgm:spPr/>
      <dgm:t>
        <a:bodyPr/>
        <a:lstStyle/>
        <a:p>
          <a:endParaRPr lang="en-US"/>
        </a:p>
      </dgm:t>
    </dgm:pt>
    <dgm:pt modelId="{262E24D0-18D2-4B83-89C5-0137C2933930}">
      <dgm:prSet/>
      <dgm:spPr/>
      <dgm:t>
        <a:bodyPr/>
        <a:lstStyle/>
        <a:p>
          <a:r>
            <a:rPr lang="ru-RU" b="1" dirty="0" err="1">
              <a:latin typeface="Arial"/>
              <a:cs typeface="Arial"/>
            </a:rPr>
            <a:t>parthner</a:t>
          </a:r>
          <a:r>
            <a:rPr lang="ru-RU" b="1" dirty="0">
              <a:latin typeface="Arial"/>
              <a:cs typeface="Arial"/>
            </a:rPr>
            <a:t>    </a:t>
          </a:r>
          <a:r>
            <a:rPr lang="ru-RU" dirty="0">
              <a:latin typeface="Arial"/>
              <a:cs typeface="Arial"/>
            </a:rPr>
            <a:t>отправляет ссылку для перехода на партнерские сервера</a:t>
          </a:r>
          <a:endParaRPr lang="en-US" dirty="0">
            <a:latin typeface="Arial"/>
            <a:cs typeface="Arial"/>
          </a:endParaRPr>
        </a:p>
      </dgm:t>
    </dgm:pt>
    <dgm:pt modelId="{DCD1C876-8B72-4507-B352-D022BE18E067}" type="parTrans" cxnId="{6E28C21C-4C56-4543-8F20-511758EE9DE8}">
      <dgm:prSet/>
      <dgm:spPr/>
      <dgm:t>
        <a:bodyPr/>
        <a:lstStyle/>
        <a:p>
          <a:endParaRPr lang="en-US"/>
        </a:p>
      </dgm:t>
    </dgm:pt>
    <dgm:pt modelId="{42971920-C901-4A94-B26A-C50B7A7F6C46}" type="sibTrans" cxnId="{6E28C21C-4C56-4543-8F20-511758EE9DE8}">
      <dgm:prSet/>
      <dgm:spPr/>
      <dgm:t>
        <a:bodyPr/>
        <a:lstStyle/>
        <a:p>
          <a:endParaRPr lang="en-US"/>
        </a:p>
      </dgm:t>
    </dgm:pt>
    <dgm:pt modelId="{47ECE085-8329-47D2-A4DD-1B5CF0DEE098}">
      <dgm:prSet/>
      <dgm:spPr/>
      <dgm:t>
        <a:bodyPr/>
        <a:lstStyle/>
        <a:p>
          <a:r>
            <a:rPr lang="ru-RU" b="1" dirty="0" err="1">
              <a:latin typeface="Arial"/>
              <a:cs typeface="Arial"/>
            </a:rPr>
            <a:t>mult</a:t>
          </a:r>
          <a:r>
            <a:rPr lang="ru-RU" b="1" dirty="0">
              <a:latin typeface="Arial"/>
              <a:cs typeface="Arial"/>
            </a:rPr>
            <a:t>    </a:t>
          </a:r>
          <a:r>
            <a:rPr lang="ru-RU" dirty="0">
              <a:latin typeface="Arial"/>
              <a:cs typeface="Arial"/>
            </a:rPr>
            <a:t>перемножает два числа</a:t>
          </a:r>
          <a:endParaRPr lang="en-US" dirty="0">
            <a:latin typeface="Arial"/>
            <a:cs typeface="Arial"/>
          </a:endParaRPr>
        </a:p>
      </dgm:t>
    </dgm:pt>
    <dgm:pt modelId="{843FDCC6-FFA3-4207-84B5-B0BA833F9907}" type="parTrans" cxnId="{80ADD4FE-B405-4E6D-AB24-A7493BFA3486}">
      <dgm:prSet/>
      <dgm:spPr/>
      <dgm:t>
        <a:bodyPr/>
        <a:lstStyle/>
        <a:p>
          <a:endParaRPr lang="en-US"/>
        </a:p>
      </dgm:t>
    </dgm:pt>
    <dgm:pt modelId="{9B95B9BF-35EB-4171-A3C3-69A4F464C9FA}" type="sibTrans" cxnId="{80ADD4FE-B405-4E6D-AB24-A7493BFA3486}">
      <dgm:prSet/>
      <dgm:spPr/>
      <dgm:t>
        <a:bodyPr/>
        <a:lstStyle/>
        <a:p>
          <a:endParaRPr lang="en-US"/>
        </a:p>
      </dgm:t>
    </dgm:pt>
    <dgm:pt modelId="{B76D5CBC-D4DD-4A35-8BA7-005954346AF6}">
      <dgm:prSet/>
      <dgm:spPr/>
      <dgm:t>
        <a:bodyPr/>
        <a:lstStyle/>
        <a:p>
          <a:r>
            <a:rPr lang="ru-RU" b="1" dirty="0" err="1">
              <a:latin typeface="Arial"/>
              <a:cs typeface="Arial"/>
            </a:rPr>
            <a:t>minus</a:t>
          </a:r>
          <a:r>
            <a:rPr lang="ru-RU" b="1" dirty="0">
              <a:latin typeface="Arial"/>
              <a:cs typeface="Arial"/>
            </a:rPr>
            <a:t>    </a:t>
          </a:r>
          <a:r>
            <a:rPr lang="ru-RU" dirty="0">
              <a:latin typeface="Arial"/>
              <a:cs typeface="Arial"/>
            </a:rPr>
            <a:t>вычитает из первого второе</a:t>
          </a:r>
          <a:endParaRPr lang="en-US" dirty="0">
            <a:latin typeface="Arial"/>
            <a:cs typeface="Arial"/>
          </a:endParaRPr>
        </a:p>
      </dgm:t>
    </dgm:pt>
    <dgm:pt modelId="{3604B9D8-7BDF-40C6-868F-11AE4E270416}" type="parTrans" cxnId="{09DF924E-C4A0-470A-9B42-6C5EFC4A1A5F}">
      <dgm:prSet/>
      <dgm:spPr/>
      <dgm:t>
        <a:bodyPr/>
        <a:lstStyle/>
        <a:p>
          <a:endParaRPr lang="en-US"/>
        </a:p>
      </dgm:t>
    </dgm:pt>
    <dgm:pt modelId="{E7D2D911-E0B4-417F-9F43-C307E9C17786}" type="sibTrans" cxnId="{09DF924E-C4A0-470A-9B42-6C5EFC4A1A5F}">
      <dgm:prSet/>
      <dgm:spPr/>
      <dgm:t>
        <a:bodyPr/>
        <a:lstStyle/>
        <a:p>
          <a:endParaRPr lang="en-US"/>
        </a:p>
      </dgm:t>
    </dgm:pt>
    <dgm:pt modelId="{79EDCFBE-5CC7-49BB-9715-207C79F8C67E}">
      <dgm:prSet/>
      <dgm:spPr/>
      <dgm:t>
        <a:bodyPr/>
        <a:lstStyle/>
        <a:p>
          <a:r>
            <a:rPr lang="ru-RU" b="1" dirty="0" err="1">
              <a:latin typeface="Arial"/>
              <a:cs typeface="Arial"/>
            </a:rPr>
            <a:t>kick</a:t>
          </a:r>
          <a:r>
            <a:rPr lang="ru-RU" b="1" dirty="0">
              <a:latin typeface="Arial"/>
              <a:cs typeface="Arial"/>
            </a:rPr>
            <a:t>    </a:t>
          </a:r>
          <a:r>
            <a:rPr lang="ru-RU" dirty="0" err="1">
              <a:latin typeface="Arial"/>
              <a:cs typeface="Arial"/>
            </a:rPr>
            <a:t>кикает</a:t>
          </a:r>
          <a:r>
            <a:rPr lang="ru-RU" dirty="0">
              <a:latin typeface="Arial"/>
              <a:cs typeface="Arial"/>
            </a:rPr>
            <a:t> игрока с сервера</a:t>
          </a:r>
          <a:endParaRPr lang="en-US" dirty="0">
            <a:latin typeface="Arial"/>
            <a:cs typeface="Arial"/>
          </a:endParaRPr>
        </a:p>
      </dgm:t>
    </dgm:pt>
    <dgm:pt modelId="{353AEE6E-E760-438B-B4DD-9BB1284AB5F3}" type="parTrans" cxnId="{CDBFF3E6-4C0F-429E-87B4-6652BD490AB0}">
      <dgm:prSet/>
      <dgm:spPr/>
      <dgm:t>
        <a:bodyPr/>
        <a:lstStyle/>
        <a:p>
          <a:endParaRPr lang="en-US"/>
        </a:p>
      </dgm:t>
    </dgm:pt>
    <dgm:pt modelId="{B1A553CC-B7A8-46DF-8421-34BDEF703E1D}" type="sibTrans" cxnId="{CDBFF3E6-4C0F-429E-87B4-6652BD490AB0}">
      <dgm:prSet/>
      <dgm:spPr/>
      <dgm:t>
        <a:bodyPr/>
        <a:lstStyle/>
        <a:p>
          <a:endParaRPr lang="en-US"/>
        </a:p>
      </dgm:t>
    </dgm:pt>
    <dgm:pt modelId="{9EFFA7C6-A21E-4F8F-A7A7-9BFAEEF1F1A4}">
      <dgm:prSet/>
      <dgm:spPr/>
      <dgm:t>
        <a:bodyPr/>
        <a:lstStyle/>
        <a:p>
          <a:r>
            <a:rPr lang="ru-RU" b="1" dirty="0" err="1">
              <a:latin typeface="Arial"/>
              <a:cs typeface="Arial"/>
            </a:rPr>
            <a:t>help</a:t>
          </a:r>
          <a:r>
            <a:rPr lang="ru-RU" b="1" dirty="0">
              <a:latin typeface="Arial"/>
              <a:cs typeface="Arial"/>
            </a:rPr>
            <a:t>    </a:t>
          </a:r>
          <a:r>
            <a:rPr lang="ru-RU" dirty="0">
              <a:latin typeface="Arial"/>
              <a:cs typeface="Arial"/>
            </a:rPr>
            <a:t>выводит сообщение со списком всех </a:t>
          </a:r>
          <a:r>
            <a:rPr lang="ru-RU" dirty="0" err="1">
              <a:latin typeface="Arial"/>
              <a:cs typeface="Arial"/>
            </a:rPr>
            <a:t>комманд</a:t>
          </a:r>
          <a:endParaRPr lang="en-US" dirty="0" err="1">
            <a:latin typeface="Arial"/>
            <a:cs typeface="Arial"/>
          </a:endParaRPr>
        </a:p>
      </dgm:t>
    </dgm:pt>
    <dgm:pt modelId="{1F308E33-82F4-4A5F-A12F-F0E3EA222C5D}" type="parTrans" cxnId="{82C224DF-5176-4E43-979F-BCD3C8BB5860}">
      <dgm:prSet/>
      <dgm:spPr/>
      <dgm:t>
        <a:bodyPr/>
        <a:lstStyle/>
        <a:p>
          <a:endParaRPr lang="en-US"/>
        </a:p>
      </dgm:t>
    </dgm:pt>
    <dgm:pt modelId="{77B58F6F-203D-4048-AC64-61AD65EA7187}" type="sibTrans" cxnId="{82C224DF-5176-4E43-979F-BCD3C8BB5860}">
      <dgm:prSet/>
      <dgm:spPr/>
      <dgm:t>
        <a:bodyPr/>
        <a:lstStyle/>
        <a:p>
          <a:endParaRPr lang="en-US"/>
        </a:p>
      </dgm:t>
    </dgm:pt>
    <dgm:pt modelId="{37E63C99-848B-41A9-AFB4-DC9406C12293}">
      <dgm:prSet/>
      <dgm:spPr/>
      <dgm:t>
        <a:bodyPr/>
        <a:lstStyle/>
        <a:p>
          <a:r>
            <a:rPr lang="ru-RU" b="1" dirty="0" err="1">
              <a:latin typeface="Arial"/>
              <a:cs typeface="Arial"/>
            </a:rPr>
            <a:t>hello</a:t>
          </a:r>
          <a:r>
            <a:rPr lang="ru-RU" b="1" dirty="0">
              <a:latin typeface="Arial"/>
              <a:cs typeface="Arial"/>
            </a:rPr>
            <a:t>    </a:t>
          </a:r>
          <a:r>
            <a:rPr lang="ru-RU" dirty="0">
              <a:latin typeface="Arial"/>
              <a:cs typeface="Arial"/>
            </a:rPr>
            <a:t>приветствует автора</a:t>
          </a:r>
          <a:endParaRPr lang="en-US" dirty="0">
            <a:latin typeface="Arial"/>
            <a:cs typeface="Arial"/>
          </a:endParaRPr>
        </a:p>
      </dgm:t>
    </dgm:pt>
    <dgm:pt modelId="{A184755B-370C-4803-816F-0EE29B739DE0}" type="parTrans" cxnId="{B8FA185D-F213-4506-9DE2-A5AC543DE5EE}">
      <dgm:prSet/>
      <dgm:spPr/>
      <dgm:t>
        <a:bodyPr/>
        <a:lstStyle/>
        <a:p>
          <a:endParaRPr lang="en-US"/>
        </a:p>
      </dgm:t>
    </dgm:pt>
    <dgm:pt modelId="{A061144E-B155-457E-A023-66B0319A22AE}" type="sibTrans" cxnId="{B8FA185D-F213-4506-9DE2-A5AC543DE5EE}">
      <dgm:prSet/>
      <dgm:spPr/>
      <dgm:t>
        <a:bodyPr/>
        <a:lstStyle/>
        <a:p>
          <a:endParaRPr lang="en-US"/>
        </a:p>
      </dgm:t>
    </dgm:pt>
    <dgm:pt modelId="{598562B2-3EF4-4D5E-BBB0-67DD2AE14F72}">
      <dgm:prSet/>
      <dgm:spPr/>
      <dgm:t>
        <a:bodyPr/>
        <a:lstStyle/>
        <a:p>
          <a:r>
            <a:rPr lang="ru-RU" dirty="0" err="1">
              <a:latin typeface="Arial"/>
              <a:cs typeface="Arial"/>
            </a:rPr>
            <a:t>fox</a:t>
          </a:r>
          <a:r>
            <a:rPr lang="ru-RU" dirty="0">
              <a:latin typeface="Arial"/>
              <a:cs typeface="Arial"/>
            </a:rPr>
            <a:t>    шлет </a:t>
          </a:r>
          <a:r>
            <a:rPr lang="ru-RU" dirty="0" err="1">
              <a:latin typeface="Arial"/>
              <a:cs typeface="Arial"/>
            </a:rPr>
            <a:t>рандомную</a:t>
          </a:r>
          <a:r>
            <a:rPr lang="ru-RU" dirty="0">
              <a:latin typeface="Arial"/>
              <a:cs typeface="Arial"/>
            </a:rPr>
            <a:t> картинку лисы</a:t>
          </a:r>
          <a:endParaRPr lang="en-US" dirty="0">
            <a:latin typeface="Arial"/>
            <a:cs typeface="Arial"/>
          </a:endParaRPr>
        </a:p>
      </dgm:t>
    </dgm:pt>
    <dgm:pt modelId="{833DF43D-995E-4C58-ACCA-46DF86BBDFA2}" type="parTrans" cxnId="{3B36CC71-9A9F-4708-A1B6-D0C890C4652E}">
      <dgm:prSet/>
      <dgm:spPr/>
      <dgm:t>
        <a:bodyPr/>
        <a:lstStyle/>
        <a:p>
          <a:endParaRPr lang="en-US"/>
        </a:p>
      </dgm:t>
    </dgm:pt>
    <dgm:pt modelId="{42049D34-5A96-4316-AF0F-B2B68D0D6978}" type="sibTrans" cxnId="{3B36CC71-9A9F-4708-A1B6-D0C890C4652E}">
      <dgm:prSet/>
      <dgm:spPr/>
      <dgm:t>
        <a:bodyPr/>
        <a:lstStyle/>
        <a:p>
          <a:endParaRPr lang="en-US"/>
        </a:p>
      </dgm:t>
    </dgm:pt>
    <dgm:pt modelId="{8179B734-4D9E-4F0D-ABB6-17CC698D1AB3}">
      <dgm:prSet/>
      <dgm:spPr/>
      <dgm:t>
        <a:bodyPr/>
        <a:lstStyle/>
        <a:p>
          <a:r>
            <a:rPr lang="ru-RU" b="1" dirty="0" err="1">
              <a:latin typeface="Arial"/>
              <a:cs typeface="Arial"/>
            </a:rPr>
            <a:t>dog</a:t>
          </a:r>
          <a:r>
            <a:rPr lang="ru-RU" b="1" dirty="0">
              <a:latin typeface="Arial"/>
              <a:cs typeface="Arial"/>
            </a:rPr>
            <a:t>    </a:t>
          </a:r>
          <a:r>
            <a:rPr lang="ru-RU" dirty="0">
              <a:latin typeface="Arial"/>
              <a:cs typeface="Arial"/>
            </a:rPr>
            <a:t>шлет </a:t>
          </a:r>
          <a:r>
            <a:rPr lang="ru-RU" dirty="0" err="1">
              <a:latin typeface="Arial"/>
              <a:cs typeface="Arial"/>
            </a:rPr>
            <a:t>рандомную</a:t>
          </a:r>
          <a:r>
            <a:rPr lang="ru-RU" dirty="0">
              <a:latin typeface="Arial"/>
              <a:cs typeface="Arial"/>
            </a:rPr>
            <a:t> картинку собаки</a:t>
          </a:r>
          <a:endParaRPr lang="en-US" dirty="0">
            <a:latin typeface="Arial"/>
            <a:cs typeface="Arial"/>
          </a:endParaRPr>
        </a:p>
      </dgm:t>
    </dgm:pt>
    <dgm:pt modelId="{73B256CA-91D3-4EE8-8F51-08370B8761CD}" type="parTrans" cxnId="{18C4056E-1A00-4700-B323-CC837FF452CB}">
      <dgm:prSet/>
      <dgm:spPr/>
      <dgm:t>
        <a:bodyPr/>
        <a:lstStyle/>
        <a:p>
          <a:endParaRPr lang="en-US"/>
        </a:p>
      </dgm:t>
    </dgm:pt>
    <dgm:pt modelId="{6DC89B52-5D43-43ED-A3ED-67E02BD0CB14}" type="sibTrans" cxnId="{18C4056E-1A00-4700-B323-CC837FF452CB}">
      <dgm:prSet/>
      <dgm:spPr/>
      <dgm:t>
        <a:bodyPr/>
        <a:lstStyle/>
        <a:p>
          <a:endParaRPr lang="en-US"/>
        </a:p>
      </dgm:t>
    </dgm:pt>
    <dgm:pt modelId="{F6574DFA-7F0D-44BC-9D1B-4B3886B0861C}">
      <dgm:prSet/>
      <dgm:spPr/>
      <dgm:t>
        <a:bodyPr/>
        <a:lstStyle/>
        <a:p>
          <a:r>
            <a:rPr lang="ru-RU" b="1" dirty="0" err="1">
              <a:latin typeface="Arial"/>
              <a:cs typeface="Arial"/>
            </a:rPr>
            <a:t>help_po_db</a:t>
          </a:r>
          <a:r>
            <a:rPr lang="ru-RU" b="1" dirty="0">
              <a:latin typeface="Arial"/>
              <a:cs typeface="Arial"/>
            </a:rPr>
            <a:t>   </a:t>
          </a:r>
          <a:r>
            <a:rPr lang="ru-RU" dirty="0">
              <a:latin typeface="Arial"/>
              <a:cs typeface="Arial"/>
            </a:rPr>
            <a:t> вводится название </a:t>
          </a:r>
          <a:r>
            <a:rPr lang="ru-RU" dirty="0" err="1">
              <a:latin typeface="Arial"/>
              <a:cs typeface="Arial"/>
            </a:rPr>
            <a:t>комманды</a:t>
          </a:r>
          <a:r>
            <a:rPr lang="ru-RU" dirty="0">
              <a:latin typeface="Arial"/>
              <a:cs typeface="Arial"/>
            </a:rPr>
            <a:t>. Выдает описание </a:t>
          </a:r>
          <a:r>
            <a:rPr lang="ru-RU" dirty="0" err="1">
              <a:latin typeface="Arial"/>
              <a:cs typeface="Arial"/>
            </a:rPr>
            <a:t>комманды</a:t>
          </a:r>
          <a:endParaRPr lang="en-US" dirty="0" err="1">
            <a:latin typeface="Arial"/>
            <a:cs typeface="Arial"/>
          </a:endParaRPr>
        </a:p>
      </dgm:t>
    </dgm:pt>
    <dgm:pt modelId="{DDF7A697-A470-4A7D-AAC0-70B108D77E7E}" type="parTrans" cxnId="{D1E0919A-72CE-4B1D-83A9-AD04526B24D3}">
      <dgm:prSet/>
      <dgm:spPr/>
      <dgm:t>
        <a:bodyPr/>
        <a:lstStyle/>
        <a:p>
          <a:endParaRPr lang="en-US"/>
        </a:p>
      </dgm:t>
    </dgm:pt>
    <dgm:pt modelId="{51B26817-C51C-4F6C-966D-1E5B621E9F60}" type="sibTrans" cxnId="{D1E0919A-72CE-4B1D-83A9-AD04526B24D3}">
      <dgm:prSet/>
      <dgm:spPr/>
      <dgm:t>
        <a:bodyPr/>
        <a:lstStyle/>
        <a:p>
          <a:endParaRPr lang="en-US"/>
        </a:p>
      </dgm:t>
    </dgm:pt>
    <dgm:pt modelId="{10523EE0-E9AC-487B-A67A-8B7FAD9FE028}">
      <dgm:prSet/>
      <dgm:spPr/>
      <dgm:t>
        <a:bodyPr/>
        <a:lstStyle/>
        <a:p>
          <a:r>
            <a:rPr lang="ru-RU" b="1" dirty="0">
              <a:latin typeface="Arial"/>
              <a:cs typeface="Arial"/>
            </a:rPr>
            <a:t>last10    </a:t>
          </a:r>
          <a:r>
            <a:rPr lang="ru-RU" dirty="0" err="1">
              <a:latin typeface="Arial"/>
              <a:cs typeface="Arial"/>
            </a:rPr>
            <a:t>комманда</a:t>
          </a:r>
          <a:r>
            <a:rPr lang="ru-RU" dirty="0">
              <a:latin typeface="Arial"/>
              <a:cs typeface="Arial"/>
            </a:rPr>
            <a:t> для логирования </a:t>
          </a:r>
          <a:r>
            <a:rPr lang="ru-RU" dirty="0" err="1">
              <a:latin typeface="Arial"/>
              <a:cs typeface="Arial"/>
            </a:rPr>
            <a:t>комманд</a:t>
          </a:r>
          <a:r>
            <a:rPr lang="ru-RU" dirty="0">
              <a:latin typeface="Arial"/>
              <a:cs typeface="Arial"/>
            </a:rPr>
            <a:t>. Выводит последние 10 </a:t>
          </a:r>
          <a:r>
            <a:rPr lang="ru-RU" dirty="0" err="1">
              <a:latin typeface="Arial"/>
              <a:cs typeface="Arial"/>
            </a:rPr>
            <a:t>комманд</a:t>
          </a:r>
          <a:r>
            <a:rPr lang="ru-RU" dirty="0">
              <a:latin typeface="Arial"/>
              <a:cs typeface="Arial"/>
            </a:rPr>
            <a:t> используемых ранее</a:t>
          </a:r>
          <a:endParaRPr lang="en-US" dirty="0">
            <a:latin typeface="Arial"/>
            <a:cs typeface="Arial"/>
          </a:endParaRPr>
        </a:p>
      </dgm:t>
    </dgm:pt>
    <dgm:pt modelId="{E636A787-CF11-4E79-B5F2-36D8AC6A23B1}" type="parTrans" cxnId="{F877DFF4-0B6E-4980-8537-6BFA68E68A62}">
      <dgm:prSet/>
      <dgm:spPr/>
      <dgm:t>
        <a:bodyPr/>
        <a:lstStyle/>
        <a:p>
          <a:endParaRPr lang="en-US"/>
        </a:p>
      </dgm:t>
    </dgm:pt>
    <dgm:pt modelId="{12D9F8A1-1CCB-40C2-856B-19D2F712DAA8}" type="sibTrans" cxnId="{F877DFF4-0B6E-4980-8537-6BFA68E68A62}">
      <dgm:prSet/>
      <dgm:spPr/>
      <dgm:t>
        <a:bodyPr/>
        <a:lstStyle/>
        <a:p>
          <a:endParaRPr lang="en-US"/>
        </a:p>
      </dgm:t>
    </dgm:pt>
    <dgm:pt modelId="{738C7AEB-4C9C-4E7A-A451-311E01945EF8}">
      <dgm:prSet/>
      <dgm:spPr/>
      <dgm:t>
        <a:bodyPr/>
        <a:lstStyle/>
        <a:p>
          <a:r>
            <a:rPr lang="ru-RU" b="1" dirty="0" err="1">
              <a:latin typeface="Arial"/>
              <a:cs typeface="Arial"/>
            </a:rPr>
            <a:t>tts</a:t>
          </a:r>
          <a:r>
            <a:rPr lang="ru-RU" b="1" dirty="0">
              <a:latin typeface="Arial"/>
              <a:cs typeface="Arial"/>
            </a:rPr>
            <a:t>    </a:t>
          </a:r>
          <a:r>
            <a:rPr lang="ru-RU" dirty="0">
              <a:latin typeface="Arial"/>
              <a:cs typeface="Arial"/>
            </a:rPr>
            <a:t>в качестве аргумента принимает сообщение (или слово). Произносит аргумент</a:t>
          </a:r>
          <a:endParaRPr lang="en-US" dirty="0">
            <a:latin typeface="Arial"/>
            <a:cs typeface="Arial"/>
          </a:endParaRPr>
        </a:p>
      </dgm:t>
    </dgm:pt>
    <dgm:pt modelId="{2C5A7753-52A1-4569-B68E-50424F1817ED}" type="parTrans" cxnId="{DB01A418-5C5A-43F0-B2D9-5DE7AB453652}">
      <dgm:prSet/>
      <dgm:spPr/>
      <dgm:t>
        <a:bodyPr/>
        <a:lstStyle/>
        <a:p>
          <a:endParaRPr lang="en-US"/>
        </a:p>
      </dgm:t>
    </dgm:pt>
    <dgm:pt modelId="{FEDA9ACC-97A7-4D13-8A41-3D11D7BC4116}" type="sibTrans" cxnId="{DB01A418-5C5A-43F0-B2D9-5DE7AB453652}">
      <dgm:prSet/>
      <dgm:spPr/>
      <dgm:t>
        <a:bodyPr/>
        <a:lstStyle/>
        <a:p>
          <a:endParaRPr lang="en-US"/>
        </a:p>
      </dgm:t>
    </dgm:pt>
    <dgm:pt modelId="{4F8509F0-3FF9-4858-809E-310C9E41B189}">
      <dgm:prSet/>
      <dgm:spPr/>
      <dgm:t>
        <a:bodyPr/>
        <a:lstStyle/>
        <a:p>
          <a:r>
            <a:rPr lang="ru-RU" b="1" dirty="0" err="1">
              <a:latin typeface="Arial"/>
              <a:cs typeface="Arial"/>
            </a:rPr>
            <a:t>role</a:t>
          </a:r>
          <a:r>
            <a:rPr lang="ru-RU" b="1" dirty="0">
              <a:latin typeface="Arial"/>
              <a:cs typeface="Arial"/>
            </a:rPr>
            <a:t>    </a:t>
          </a:r>
          <a:r>
            <a:rPr lang="ru-RU" dirty="0">
              <a:latin typeface="Arial"/>
              <a:cs typeface="Arial"/>
            </a:rPr>
            <a:t>нужно </a:t>
          </a:r>
          <a:r>
            <a:rPr lang="ru-RU" dirty="0" err="1">
              <a:latin typeface="Arial"/>
              <a:cs typeface="Arial"/>
            </a:rPr>
            <a:t>пропинговать</a:t>
          </a:r>
          <a:r>
            <a:rPr lang="ru-RU" dirty="0">
              <a:latin typeface="Arial"/>
              <a:cs typeface="Arial"/>
            </a:rPr>
            <a:t> пользователя а затем написать название роли. Пользователь получает эту роль.</a:t>
          </a:r>
          <a:endParaRPr lang="en-US" dirty="0">
            <a:latin typeface="Arial"/>
            <a:cs typeface="Arial"/>
          </a:endParaRPr>
        </a:p>
      </dgm:t>
    </dgm:pt>
    <dgm:pt modelId="{8C455D35-DB1B-4892-8940-C3527CB1B7D0}" type="parTrans" cxnId="{BA99B11B-25A2-43F6-BBE4-2D1AE622E583}">
      <dgm:prSet/>
      <dgm:spPr/>
      <dgm:t>
        <a:bodyPr/>
        <a:lstStyle/>
        <a:p>
          <a:endParaRPr lang="en-US"/>
        </a:p>
      </dgm:t>
    </dgm:pt>
    <dgm:pt modelId="{58472025-75D0-422A-BFB7-FE71BB76AA38}" type="sibTrans" cxnId="{BA99B11B-25A2-43F6-BBE4-2D1AE622E583}">
      <dgm:prSet/>
      <dgm:spPr/>
      <dgm:t>
        <a:bodyPr/>
        <a:lstStyle/>
        <a:p>
          <a:endParaRPr lang="en-US"/>
        </a:p>
      </dgm:t>
    </dgm:pt>
    <dgm:pt modelId="{F4D589D7-EA9C-4CBF-8309-967655BB2962}">
      <dgm:prSet/>
      <dgm:spPr/>
      <dgm:t>
        <a:bodyPr/>
        <a:lstStyle/>
        <a:p>
          <a:r>
            <a:rPr lang="ru-RU" b="1" dirty="0" err="1">
              <a:latin typeface="Arial"/>
              <a:cs typeface="Arial"/>
            </a:rPr>
            <a:t>neznau</a:t>
          </a:r>
          <a:r>
            <a:rPr lang="ru-RU" b="1" dirty="0">
              <a:latin typeface="Arial"/>
              <a:cs typeface="Arial"/>
            </a:rPr>
            <a:t>    </a:t>
          </a:r>
          <a:r>
            <a:rPr lang="ru-RU" dirty="0">
              <a:latin typeface="Arial"/>
              <a:cs typeface="Arial"/>
            </a:rPr>
            <a:t>пишет ответ на заданный вопрос.</a:t>
          </a:r>
          <a:endParaRPr lang="en-US" dirty="0">
            <a:latin typeface="Arial"/>
            <a:cs typeface="Arial"/>
          </a:endParaRPr>
        </a:p>
      </dgm:t>
    </dgm:pt>
    <dgm:pt modelId="{A308B1F1-AE46-4DD4-A81C-F7EA50FE2CDD}" type="parTrans" cxnId="{FCC4A716-C4C1-4314-A0EC-B41D174427B8}">
      <dgm:prSet/>
      <dgm:spPr/>
      <dgm:t>
        <a:bodyPr/>
        <a:lstStyle/>
        <a:p>
          <a:endParaRPr lang="en-US"/>
        </a:p>
      </dgm:t>
    </dgm:pt>
    <dgm:pt modelId="{28DCFC44-EEC0-4827-9EC0-DF81D26BF431}" type="sibTrans" cxnId="{FCC4A716-C4C1-4314-A0EC-B41D174427B8}">
      <dgm:prSet/>
      <dgm:spPr/>
      <dgm:t>
        <a:bodyPr/>
        <a:lstStyle/>
        <a:p>
          <a:endParaRPr lang="en-US"/>
        </a:p>
      </dgm:t>
    </dgm:pt>
    <dgm:pt modelId="{99C24404-3B23-460E-96D5-2C44490A45A0}">
      <dgm:prSet/>
      <dgm:spPr/>
      <dgm:t>
        <a:bodyPr/>
        <a:lstStyle/>
        <a:p>
          <a:r>
            <a:rPr lang="ru-RU" b="1" dirty="0" err="1">
              <a:latin typeface="Arial"/>
              <a:cs typeface="Arial"/>
            </a:rPr>
            <a:t>vopros</a:t>
          </a:r>
          <a:r>
            <a:rPr lang="ru-RU" b="1" dirty="0">
              <a:latin typeface="Arial"/>
              <a:cs typeface="Arial"/>
            </a:rPr>
            <a:t>    </a:t>
          </a:r>
          <a:r>
            <a:rPr lang="ru-RU" dirty="0">
              <a:latin typeface="Arial"/>
              <a:cs typeface="Arial"/>
            </a:rPr>
            <a:t>берет вопрос из текстового файла и пишет его в чат</a:t>
          </a:r>
          <a:endParaRPr lang="en-US" dirty="0">
            <a:latin typeface="Arial"/>
            <a:cs typeface="Arial"/>
          </a:endParaRPr>
        </a:p>
      </dgm:t>
    </dgm:pt>
    <dgm:pt modelId="{8155521A-9A90-4D4C-AD10-543BCF6971D6}" type="parTrans" cxnId="{BED52C96-69F1-43AF-8187-51EDA8747EEA}">
      <dgm:prSet/>
      <dgm:spPr/>
      <dgm:t>
        <a:bodyPr/>
        <a:lstStyle/>
        <a:p>
          <a:endParaRPr lang="en-US"/>
        </a:p>
      </dgm:t>
    </dgm:pt>
    <dgm:pt modelId="{CE4ECD10-7E67-4A24-A743-AF6155C012F4}" type="sibTrans" cxnId="{BED52C96-69F1-43AF-8187-51EDA8747EEA}">
      <dgm:prSet/>
      <dgm:spPr/>
      <dgm:t>
        <a:bodyPr/>
        <a:lstStyle/>
        <a:p>
          <a:endParaRPr lang="en-US"/>
        </a:p>
      </dgm:t>
    </dgm:pt>
    <dgm:pt modelId="{20F504DF-29E7-4225-A12D-B24406089A2E}">
      <dgm:prSet/>
      <dgm:spPr/>
      <dgm:t>
        <a:bodyPr/>
        <a:lstStyle/>
        <a:p>
          <a:r>
            <a:rPr lang="ru-RU" b="1" dirty="0" err="1">
              <a:latin typeface="Arial"/>
              <a:cs typeface="Arial"/>
            </a:rPr>
            <a:t>otvet</a:t>
          </a:r>
          <a:r>
            <a:rPr lang="ru-RU" b="1" dirty="0">
              <a:latin typeface="Arial"/>
              <a:cs typeface="Arial"/>
            </a:rPr>
            <a:t>    </a:t>
          </a:r>
          <a:r>
            <a:rPr lang="ru-RU" dirty="0">
              <a:latin typeface="Arial"/>
              <a:cs typeface="Arial"/>
            </a:rPr>
            <a:t>Викторина - написать ответ на вопрос</a:t>
          </a:r>
          <a:endParaRPr lang="en-US" dirty="0">
            <a:latin typeface="Arial"/>
            <a:cs typeface="Arial"/>
          </a:endParaRPr>
        </a:p>
      </dgm:t>
    </dgm:pt>
    <dgm:pt modelId="{529D5AAA-AD30-4564-AC05-65E66227532E}" type="parTrans" cxnId="{5D99AF66-F2B6-48DF-B5D9-E0688B01308B}">
      <dgm:prSet/>
      <dgm:spPr/>
      <dgm:t>
        <a:bodyPr/>
        <a:lstStyle/>
        <a:p>
          <a:endParaRPr lang="en-US"/>
        </a:p>
      </dgm:t>
    </dgm:pt>
    <dgm:pt modelId="{0A25BB61-E11F-4AF4-8D4C-4D540E602A2A}" type="sibTrans" cxnId="{5D99AF66-F2B6-48DF-B5D9-E0688B01308B}">
      <dgm:prSet/>
      <dgm:spPr/>
      <dgm:t>
        <a:bodyPr/>
        <a:lstStyle/>
        <a:p>
          <a:endParaRPr lang="en-US"/>
        </a:p>
      </dgm:t>
    </dgm:pt>
    <dgm:pt modelId="{F52FCFDF-61B4-4672-BC95-B16968DB5174}" type="pres">
      <dgm:prSet presAssocID="{4ABD0B49-E6C9-499E-93A1-C0EBEAF5DEDA}" presName="diagram" presStyleCnt="0">
        <dgm:presLayoutVars>
          <dgm:dir/>
          <dgm:resizeHandles val="exact"/>
        </dgm:presLayoutVars>
      </dgm:prSet>
      <dgm:spPr/>
    </dgm:pt>
    <dgm:pt modelId="{A9D3A83B-29FB-4BBC-9C14-F7940CCAA505}" type="pres">
      <dgm:prSet presAssocID="{EEFBDADD-2A81-4A38-BF3C-A50D64429EE1}" presName="node" presStyleLbl="node1" presStyleIdx="0" presStyleCnt="26">
        <dgm:presLayoutVars>
          <dgm:bulletEnabled val="1"/>
        </dgm:presLayoutVars>
      </dgm:prSet>
      <dgm:spPr/>
    </dgm:pt>
    <dgm:pt modelId="{555EF0C4-4011-4215-B4E0-E1725D68F3F7}" type="pres">
      <dgm:prSet presAssocID="{E901779A-1022-4B7E-A90D-5E22DFF3A1A6}" presName="sibTrans" presStyleCnt="0"/>
      <dgm:spPr/>
    </dgm:pt>
    <dgm:pt modelId="{9A99283C-1D6D-4FB7-9A28-99F15432AD74}" type="pres">
      <dgm:prSet presAssocID="{2973CE65-89FB-49A2-8398-68036141227C}" presName="node" presStyleLbl="node1" presStyleIdx="1" presStyleCnt="26">
        <dgm:presLayoutVars>
          <dgm:bulletEnabled val="1"/>
        </dgm:presLayoutVars>
      </dgm:prSet>
      <dgm:spPr/>
    </dgm:pt>
    <dgm:pt modelId="{72073B8E-1CF6-41AD-8941-A696CDEB7B0A}" type="pres">
      <dgm:prSet presAssocID="{9313A8A2-34F0-4C9C-A626-83647C22F975}" presName="sibTrans" presStyleCnt="0"/>
      <dgm:spPr/>
    </dgm:pt>
    <dgm:pt modelId="{4766134F-2419-4E8C-8E47-386442378E3C}" type="pres">
      <dgm:prSet presAssocID="{7D05BCC1-1D25-4B9E-A31F-23AF4C0681E0}" presName="node" presStyleLbl="node1" presStyleIdx="2" presStyleCnt="26">
        <dgm:presLayoutVars>
          <dgm:bulletEnabled val="1"/>
        </dgm:presLayoutVars>
      </dgm:prSet>
      <dgm:spPr/>
    </dgm:pt>
    <dgm:pt modelId="{DD15EA26-C724-4BB1-A784-90E84D1762A2}" type="pres">
      <dgm:prSet presAssocID="{88F049DA-F076-4284-A6D8-EFBD21C398F0}" presName="sibTrans" presStyleCnt="0"/>
      <dgm:spPr/>
    </dgm:pt>
    <dgm:pt modelId="{07043FEE-4AF0-4821-9BF8-73134E5D7C99}" type="pres">
      <dgm:prSet presAssocID="{01DE821D-94F7-417B-B149-DFF8B101D26A}" presName="node" presStyleLbl="node1" presStyleIdx="3" presStyleCnt="26">
        <dgm:presLayoutVars>
          <dgm:bulletEnabled val="1"/>
        </dgm:presLayoutVars>
      </dgm:prSet>
      <dgm:spPr/>
    </dgm:pt>
    <dgm:pt modelId="{CD404010-C6E4-498B-BC89-B1BE63CE5902}" type="pres">
      <dgm:prSet presAssocID="{B9F8DEED-441C-4A09-AB68-6F61AF398B17}" presName="sibTrans" presStyleCnt="0"/>
      <dgm:spPr/>
    </dgm:pt>
    <dgm:pt modelId="{2FA68B6A-4065-4D0E-A81C-0F47AB099631}" type="pres">
      <dgm:prSet presAssocID="{C5A21402-8DEC-4D31-9C63-B880707FF025}" presName="node" presStyleLbl="node1" presStyleIdx="4" presStyleCnt="26">
        <dgm:presLayoutVars>
          <dgm:bulletEnabled val="1"/>
        </dgm:presLayoutVars>
      </dgm:prSet>
      <dgm:spPr/>
    </dgm:pt>
    <dgm:pt modelId="{AE3D5A75-F4C6-48C7-B5D3-A7CA069589EC}" type="pres">
      <dgm:prSet presAssocID="{08785A6C-0158-4FF3-944A-5ADE70EED632}" presName="sibTrans" presStyleCnt="0"/>
      <dgm:spPr/>
    </dgm:pt>
    <dgm:pt modelId="{50172E7F-1954-4022-A206-B4061C7A0D3E}" type="pres">
      <dgm:prSet presAssocID="{3E3BC9D7-4EBB-4959-A702-138571582589}" presName="node" presStyleLbl="node1" presStyleIdx="5" presStyleCnt="26">
        <dgm:presLayoutVars>
          <dgm:bulletEnabled val="1"/>
        </dgm:presLayoutVars>
      </dgm:prSet>
      <dgm:spPr/>
    </dgm:pt>
    <dgm:pt modelId="{0C0A2B48-E26E-4053-8A72-8CBB43D1D5BB}" type="pres">
      <dgm:prSet presAssocID="{7CC62FAE-2DF1-492F-85F3-EFBD4CBA45A5}" presName="sibTrans" presStyleCnt="0"/>
      <dgm:spPr/>
    </dgm:pt>
    <dgm:pt modelId="{1067AED0-8285-41D1-861A-69FDA337132E}" type="pres">
      <dgm:prSet presAssocID="{D5546DE5-8963-478E-8363-2FBA425E5E53}" presName="node" presStyleLbl="node1" presStyleIdx="6" presStyleCnt="26">
        <dgm:presLayoutVars>
          <dgm:bulletEnabled val="1"/>
        </dgm:presLayoutVars>
      </dgm:prSet>
      <dgm:spPr/>
    </dgm:pt>
    <dgm:pt modelId="{6A4FB5C9-EF43-411F-BC7A-5EE830ECF0F4}" type="pres">
      <dgm:prSet presAssocID="{9E29036E-DDD5-4022-B9E9-57305B1E7586}" presName="sibTrans" presStyleCnt="0"/>
      <dgm:spPr/>
    </dgm:pt>
    <dgm:pt modelId="{6543DCE7-0C4F-4004-9C49-F939E92B765B}" type="pres">
      <dgm:prSet presAssocID="{76F469EA-C762-4373-A94D-32740C03C0F7}" presName="node" presStyleLbl="node1" presStyleIdx="7" presStyleCnt="26">
        <dgm:presLayoutVars>
          <dgm:bulletEnabled val="1"/>
        </dgm:presLayoutVars>
      </dgm:prSet>
      <dgm:spPr/>
    </dgm:pt>
    <dgm:pt modelId="{8EA9CBE4-4EBF-44D4-BB44-994EE7700C9F}" type="pres">
      <dgm:prSet presAssocID="{A3C1ECA5-4554-477F-8788-99DEC78F2B8A}" presName="sibTrans" presStyleCnt="0"/>
      <dgm:spPr/>
    </dgm:pt>
    <dgm:pt modelId="{3CFC26E3-F760-41D4-A0DC-1DC9EC94F711}" type="pres">
      <dgm:prSet presAssocID="{835E1CAC-0EAB-4279-8B02-825E54ED8105}" presName="node" presStyleLbl="node1" presStyleIdx="8" presStyleCnt="26">
        <dgm:presLayoutVars>
          <dgm:bulletEnabled val="1"/>
        </dgm:presLayoutVars>
      </dgm:prSet>
      <dgm:spPr/>
    </dgm:pt>
    <dgm:pt modelId="{ADA267D6-A310-4D82-A895-A29CB212587B}" type="pres">
      <dgm:prSet presAssocID="{01D6A617-9E7B-4894-9D7F-FA8BC0A3416E}" presName="sibTrans" presStyleCnt="0"/>
      <dgm:spPr/>
    </dgm:pt>
    <dgm:pt modelId="{E53423A4-45DA-4C80-B087-2E02764C934F}" type="pres">
      <dgm:prSet presAssocID="{312029D5-081E-4107-9245-CCE6249CA146}" presName="node" presStyleLbl="node1" presStyleIdx="9" presStyleCnt="26">
        <dgm:presLayoutVars>
          <dgm:bulletEnabled val="1"/>
        </dgm:presLayoutVars>
      </dgm:prSet>
      <dgm:spPr/>
    </dgm:pt>
    <dgm:pt modelId="{D9F0DE83-DE71-46C7-AA55-371A85A9479B}" type="pres">
      <dgm:prSet presAssocID="{9C6B70A1-2D19-4F10-A03B-53C2FA46D551}" presName="sibTrans" presStyleCnt="0"/>
      <dgm:spPr/>
    </dgm:pt>
    <dgm:pt modelId="{30E074A8-580E-4BAC-9202-6F9C7E52726E}" type="pres">
      <dgm:prSet presAssocID="{5DB45ADB-31BE-429F-BAD4-D541570A8F20}" presName="node" presStyleLbl="node1" presStyleIdx="10" presStyleCnt="26">
        <dgm:presLayoutVars>
          <dgm:bulletEnabled val="1"/>
        </dgm:presLayoutVars>
      </dgm:prSet>
      <dgm:spPr/>
    </dgm:pt>
    <dgm:pt modelId="{E5BCB67E-51ED-46EA-AA1A-7884C46918AE}" type="pres">
      <dgm:prSet presAssocID="{26C06805-EBA7-452E-8F51-21C50E19E354}" presName="sibTrans" presStyleCnt="0"/>
      <dgm:spPr/>
    </dgm:pt>
    <dgm:pt modelId="{246B1746-44D1-4BAF-AF39-67F7770215B0}" type="pres">
      <dgm:prSet presAssocID="{262E24D0-18D2-4B83-89C5-0137C2933930}" presName="node" presStyleLbl="node1" presStyleIdx="11" presStyleCnt="26">
        <dgm:presLayoutVars>
          <dgm:bulletEnabled val="1"/>
        </dgm:presLayoutVars>
      </dgm:prSet>
      <dgm:spPr/>
    </dgm:pt>
    <dgm:pt modelId="{CDE37B55-461B-438E-8383-531CFC5D6617}" type="pres">
      <dgm:prSet presAssocID="{42971920-C901-4A94-B26A-C50B7A7F6C46}" presName="sibTrans" presStyleCnt="0"/>
      <dgm:spPr/>
    </dgm:pt>
    <dgm:pt modelId="{83D1D6E6-DF7A-4E72-90FE-DC362709F754}" type="pres">
      <dgm:prSet presAssocID="{47ECE085-8329-47D2-A4DD-1B5CF0DEE098}" presName="node" presStyleLbl="node1" presStyleIdx="12" presStyleCnt="26">
        <dgm:presLayoutVars>
          <dgm:bulletEnabled val="1"/>
        </dgm:presLayoutVars>
      </dgm:prSet>
      <dgm:spPr/>
    </dgm:pt>
    <dgm:pt modelId="{66163BBE-585A-466C-AB21-5F65553F4815}" type="pres">
      <dgm:prSet presAssocID="{9B95B9BF-35EB-4171-A3C3-69A4F464C9FA}" presName="sibTrans" presStyleCnt="0"/>
      <dgm:spPr/>
    </dgm:pt>
    <dgm:pt modelId="{CD97C519-A677-450B-90F2-0F5C1BA283BC}" type="pres">
      <dgm:prSet presAssocID="{B76D5CBC-D4DD-4A35-8BA7-005954346AF6}" presName="node" presStyleLbl="node1" presStyleIdx="13" presStyleCnt="26">
        <dgm:presLayoutVars>
          <dgm:bulletEnabled val="1"/>
        </dgm:presLayoutVars>
      </dgm:prSet>
      <dgm:spPr/>
    </dgm:pt>
    <dgm:pt modelId="{B7E32A4F-012F-4793-A7BC-6B3FBA1DB8C4}" type="pres">
      <dgm:prSet presAssocID="{E7D2D911-E0B4-417F-9F43-C307E9C17786}" presName="sibTrans" presStyleCnt="0"/>
      <dgm:spPr/>
    </dgm:pt>
    <dgm:pt modelId="{BA1D8698-AED7-44B7-888B-4746F2DF3F49}" type="pres">
      <dgm:prSet presAssocID="{79EDCFBE-5CC7-49BB-9715-207C79F8C67E}" presName="node" presStyleLbl="node1" presStyleIdx="14" presStyleCnt="26">
        <dgm:presLayoutVars>
          <dgm:bulletEnabled val="1"/>
        </dgm:presLayoutVars>
      </dgm:prSet>
      <dgm:spPr/>
    </dgm:pt>
    <dgm:pt modelId="{539532B7-8D67-443F-9C70-025292CECAE0}" type="pres">
      <dgm:prSet presAssocID="{B1A553CC-B7A8-46DF-8421-34BDEF703E1D}" presName="sibTrans" presStyleCnt="0"/>
      <dgm:spPr/>
    </dgm:pt>
    <dgm:pt modelId="{0A576E76-1919-4A1F-95D8-C41A0D67FA64}" type="pres">
      <dgm:prSet presAssocID="{9EFFA7C6-A21E-4F8F-A7A7-9BFAEEF1F1A4}" presName="node" presStyleLbl="node1" presStyleIdx="15" presStyleCnt="26">
        <dgm:presLayoutVars>
          <dgm:bulletEnabled val="1"/>
        </dgm:presLayoutVars>
      </dgm:prSet>
      <dgm:spPr/>
    </dgm:pt>
    <dgm:pt modelId="{19980780-F542-4CF6-BDE1-2BB604D4CB85}" type="pres">
      <dgm:prSet presAssocID="{77B58F6F-203D-4048-AC64-61AD65EA7187}" presName="sibTrans" presStyleCnt="0"/>
      <dgm:spPr/>
    </dgm:pt>
    <dgm:pt modelId="{1A22FF11-3A36-40DE-9ECF-E02971319CF7}" type="pres">
      <dgm:prSet presAssocID="{37E63C99-848B-41A9-AFB4-DC9406C12293}" presName="node" presStyleLbl="node1" presStyleIdx="16" presStyleCnt="26">
        <dgm:presLayoutVars>
          <dgm:bulletEnabled val="1"/>
        </dgm:presLayoutVars>
      </dgm:prSet>
      <dgm:spPr/>
    </dgm:pt>
    <dgm:pt modelId="{0126B6D8-F7DA-4C0D-8177-67EEEB094227}" type="pres">
      <dgm:prSet presAssocID="{A061144E-B155-457E-A023-66B0319A22AE}" presName="sibTrans" presStyleCnt="0"/>
      <dgm:spPr/>
    </dgm:pt>
    <dgm:pt modelId="{E4AB4E7C-E3A8-4713-BE6C-78F529BC9DD4}" type="pres">
      <dgm:prSet presAssocID="{598562B2-3EF4-4D5E-BBB0-67DD2AE14F72}" presName="node" presStyleLbl="node1" presStyleIdx="17" presStyleCnt="26">
        <dgm:presLayoutVars>
          <dgm:bulletEnabled val="1"/>
        </dgm:presLayoutVars>
      </dgm:prSet>
      <dgm:spPr/>
    </dgm:pt>
    <dgm:pt modelId="{50947780-9F05-4F0B-99E1-407C380AEE86}" type="pres">
      <dgm:prSet presAssocID="{42049D34-5A96-4316-AF0F-B2B68D0D6978}" presName="sibTrans" presStyleCnt="0"/>
      <dgm:spPr/>
    </dgm:pt>
    <dgm:pt modelId="{7C9A9AFE-7ECD-4219-8BAD-BB85FC09B7A3}" type="pres">
      <dgm:prSet presAssocID="{8179B734-4D9E-4F0D-ABB6-17CC698D1AB3}" presName="node" presStyleLbl="node1" presStyleIdx="18" presStyleCnt="26">
        <dgm:presLayoutVars>
          <dgm:bulletEnabled val="1"/>
        </dgm:presLayoutVars>
      </dgm:prSet>
      <dgm:spPr/>
    </dgm:pt>
    <dgm:pt modelId="{B827BF87-A181-42F1-AFD5-A1B16E1A47AC}" type="pres">
      <dgm:prSet presAssocID="{6DC89B52-5D43-43ED-A3ED-67E02BD0CB14}" presName="sibTrans" presStyleCnt="0"/>
      <dgm:spPr/>
    </dgm:pt>
    <dgm:pt modelId="{43081DC3-0E45-4D85-B8A9-C7FDFE47F3F8}" type="pres">
      <dgm:prSet presAssocID="{F6574DFA-7F0D-44BC-9D1B-4B3886B0861C}" presName="node" presStyleLbl="node1" presStyleIdx="19" presStyleCnt="26">
        <dgm:presLayoutVars>
          <dgm:bulletEnabled val="1"/>
        </dgm:presLayoutVars>
      </dgm:prSet>
      <dgm:spPr/>
    </dgm:pt>
    <dgm:pt modelId="{D3958529-814B-458E-991D-DF8981422071}" type="pres">
      <dgm:prSet presAssocID="{51B26817-C51C-4F6C-966D-1E5B621E9F60}" presName="sibTrans" presStyleCnt="0"/>
      <dgm:spPr/>
    </dgm:pt>
    <dgm:pt modelId="{A27A418D-837A-4492-842C-44E4F32E678F}" type="pres">
      <dgm:prSet presAssocID="{10523EE0-E9AC-487B-A67A-8B7FAD9FE028}" presName="node" presStyleLbl="node1" presStyleIdx="20" presStyleCnt="26">
        <dgm:presLayoutVars>
          <dgm:bulletEnabled val="1"/>
        </dgm:presLayoutVars>
      </dgm:prSet>
      <dgm:spPr/>
    </dgm:pt>
    <dgm:pt modelId="{C745EA50-EB25-4073-B81C-8BAC964F67F5}" type="pres">
      <dgm:prSet presAssocID="{12D9F8A1-1CCB-40C2-856B-19D2F712DAA8}" presName="sibTrans" presStyleCnt="0"/>
      <dgm:spPr/>
    </dgm:pt>
    <dgm:pt modelId="{E2C1C9B3-DFDE-45C3-AF0B-57737470303D}" type="pres">
      <dgm:prSet presAssocID="{738C7AEB-4C9C-4E7A-A451-311E01945EF8}" presName="node" presStyleLbl="node1" presStyleIdx="21" presStyleCnt="26">
        <dgm:presLayoutVars>
          <dgm:bulletEnabled val="1"/>
        </dgm:presLayoutVars>
      </dgm:prSet>
      <dgm:spPr/>
    </dgm:pt>
    <dgm:pt modelId="{627EC468-2DC9-45CD-BA7A-CAF8E8135B5D}" type="pres">
      <dgm:prSet presAssocID="{FEDA9ACC-97A7-4D13-8A41-3D11D7BC4116}" presName="sibTrans" presStyleCnt="0"/>
      <dgm:spPr/>
    </dgm:pt>
    <dgm:pt modelId="{83CEFCC9-C223-4D68-8291-8A68DE9A8D0E}" type="pres">
      <dgm:prSet presAssocID="{4F8509F0-3FF9-4858-809E-310C9E41B189}" presName="node" presStyleLbl="node1" presStyleIdx="22" presStyleCnt="26">
        <dgm:presLayoutVars>
          <dgm:bulletEnabled val="1"/>
        </dgm:presLayoutVars>
      </dgm:prSet>
      <dgm:spPr/>
    </dgm:pt>
    <dgm:pt modelId="{CF0DE1A0-64B6-4F09-BEE4-AA0440CF4617}" type="pres">
      <dgm:prSet presAssocID="{58472025-75D0-422A-BFB7-FE71BB76AA38}" presName="sibTrans" presStyleCnt="0"/>
      <dgm:spPr/>
    </dgm:pt>
    <dgm:pt modelId="{846BBD8C-E249-4B53-88E7-9260B63E75C9}" type="pres">
      <dgm:prSet presAssocID="{F4D589D7-EA9C-4CBF-8309-967655BB2962}" presName="node" presStyleLbl="node1" presStyleIdx="23" presStyleCnt="26">
        <dgm:presLayoutVars>
          <dgm:bulletEnabled val="1"/>
        </dgm:presLayoutVars>
      </dgm:prSet>
      <dgm:spPr/>
    </dgm:pt>
    <dgm:pt modelId="{AF00CFA2-54DE-418E-961D-D45BF5587D56}" type="pres">
      <dgm:prSet presAssocID="{28DCFC44-EEC0-4827-9EC0-DF81D26BF431}" presName="sibTrans" presStyleCnt="0"/>
      <dgm:spPr/>
    </dgm:pt>
    <dgm:pt modelId="{3B4CB7BA-7F23-48CC-9E46-836837E42C68}" type="pres">
      <dgm:prSet presAssocID="{99C24404-3B23-460E-96D5-2C44490A45A0}" presName="node" presStyleLbl="node1" presStyleIdx="24" presStyleCnt="26">
        <dgm:presLayoutVars>
          <dgm:bulletEnabled val="1"/>
        </dgm:presLayoutVars>
      </dgm:prSet>
      <dgm:spPr/>
    </dgm:pt>
    <dgm:pt modelId="{858DF346-6099-48F9-9378-2440E375F305}" type="pres">
      <dgm:prSet presAssocID="{CE4ECD10-7E67-4A24-A743-AF6155C012F4}" presName="sibTrans" presStyleCnt="0"/>
      <dgm:spPr/>
    </dgm:pt>
    <dgm:pt modelId="{3E092F07-5C89-4E1D-B187-DB25967A956E}" type="pres">
      <dgm:prSet presAssocID="{20F504DF-29E7-4225-A12D-B24406089A2E}" presName="node" presStyleLbl="node1" presStyleIdx="25" presStyleCnt="26">
        <dgm:presLayoutVars>
          <dgm:bulletEnabled val="1"/>
        </dgm:presLayoutVars>
      </dgm:prSet>
      <dgm:spPr/>
    </dgm:pt>
  </dgm:ptLst>
  <dgm:cxnLst>
    <dgm:cxn modelId="{4108C604-1F66-40A3-BC93-B230F9FCB77F}" type="presOf" srcId="{9EFFA7C6-A21E-4F8F-A7A7-9BFAEEF1F1A4}" destId="{0A576E76-1919-4A1F-95D8-C41A0D67FA64}" srcOrd="0" destOrd="0" presId="urn:microsoft.com/office/officeart/2005/8/layout/default"/>
    <dgm:cxn modelId="{00FC9009-81AB-4B77-B7E6-E3ACBBBF5A9F}" srcId="{4ABD0B49-E6C9-499E-93A1-C0EBEAF5DEDA}" destId="{76F469EA-C762-4373-A94D-32740C03C0F7}" srcOrd="7" destOrd="0" parTransId="{A9B6C726-2B0B-4F9D-9D2D-39E9E0570939}" sibTransId="{A3C1ECA5-4554-477F-8788-99DEC78F2B8A}"/>
    <dgm:cxn modelId="{BD211A0C-D08A-4B94-B6F1-B5BE155ABC01}" type="presOf" srcId="{5DB45ADB-31BE-429F-BAD4-D541570A8F20}" destId="{30E074A8-580E-4BAC-9202-6F9C7E52726E}" srcOrd="0" destOrd="0" presId="urn:microsoft.com/office/officeart/2005/8/layout/default"/>
    <dgm:cxn modelId="{3123EB0D-6222-4902-B9DD-F3776DFB6C67}" srcId="{4ABD0B49-E6C9-499E-93A1-C0EBEAF5DEDA}" destId="{835E1CAC-0EAB-4279-8B02-825E54ED8105}" srcOrd="8" destOrd="0" parTransId="{E73D4600-70D2-4497-B692-5EF2596E7ACF}" sibTransId="{01D6A617-9E7B-4894-9D7F-FA8BC0A3416E}"/>
    <dgm:cxn modelId="{E0A22A0F-4E63-4C1D-A06E-3BD901C9B9E3}" type="presOf" srcId="{738C7AEB-4C9C-4E7A-A451-311E01945EF8}" destId="{E2C1C9B3-DFDE-45C3-AF0B-57737470303D}" srcOrd="0" destOrd="0" presId="urn:microsoft.com/office/officeart/2005/8/layout/default"/>
    <dgm:cxn modelId="{FCC4A716-C4C1-4314-A0EC-B41D174427B8}" srcId="{4ABD0B49-E6C9-499E-93A1-C0EBEAF5DEDA}" destId="{F4D589D7-EA9C-4CBF-8309-967655BB2962}" srcOrd="23" destOrd="0" parTransId="{A308B1F1-AE46-4DD4-A81C-F7EA50FE2CDD}" sibTransId="{28DCFC44-EEC0-4827-9EC0-DF81D26BF431}"/>
    <dgm:cxn modelId="{31C1A318-C261-4F21-A3FC-806018A3DA9D}" srcId="{4ABD0B49-E6C9-499E-93A1-C0EBEAF5DEDA}" destId="{7D05BCC1-1D25-4B9E-A31F-23AF4C0681E0}" srcOrd="2" destOrd="0" parTransId="{6AEC65A7-7638-4FAF-8DED-7F6AC3A6E4A0}" sibTransId="{88F049DA-F076-4284-A6D8-EFBD21C398F0}"/>
    <dgm:cxn modelId="{DB01A418-5C5A-43F0-B2D9-5DE7AB453652}" srcId="{4ABD0B49-E6C9-499E-93A1-C0EBEAF5DEDA}" destId="{738C7AEB-4C9C-4E7A-A451-311E01945EF8}" srcOrd="21" destOrd="0" parTransId="{2C5A7753-52A1-4569-B68E-50424F1817ED}" sibTransId="{FEDA9ACC-97A7-4D13-8A41-3D11D7BC4116}"/>
    <dgm:cxn modelId="{BA99B11B-25A2-43F6-BBE4-2D1AE622E583}" srcId="{4ABD0B49-E6C9-499E-93A1-C0EBEAF5DEDA}" destId="{4F8509F0-3FF9-4858-809E-310C9E41B189}" srcOrd="22" destOrd="0" parTransId="{8C455D35-DB1B-4892-8940-C3527CB1B7D0}" sibTransId="{58472025-75D0-422A-BFB7-FE71BB76AA38}"/>
    <dgm:cxn modelId="{6E28C21C-4C56-4543-8F20-511758EE9DE8}" srcId="{4ABD0B49-E6C9-499E-93A1-C0EBEAF5DEDA}" destId="{262E24D0-18D2-4B83-89C5-0137C2933930}" srcOrd="11" destOrd="0" parTransId="{DCD1C876-8B72-4507-B352-D022BE18E067}" sibTransId="{42971920-C901-4A94-B26A-C50B7A7F6C46}"/>
    <dgm:cxn modelId="{7A8C9923-0BC5-4962-BE65-97D0AF7DAA6A}" srcId="{4ABD0B49-E6C9-499E-93A1-C0EBEAF5DEDA}" destId="{3E3BC9D7-4EBB-4959-A702-138571582589}" srcOrd="5" destOrd="0" parTransId="{D873F85E-3C76-4A2A-B827-5789394B5BB1}" sibTransId="{7CC62FAE-2DF1-492F-85F3-EFBD4CBA45A5}"/>
    <dgm:cxn modelId="{7810F238-1E11-4050-80B8-5D416EB99A7D}" type="presOf" srcId="{10523EE0-E9AC-487B-A67A-8B7FAD9FE028}" destId="{A27A418D-837A-4492-842C-44E4F32E678F}" srcOrd="0" destOrd="0" presId="urn:microsoft.com/office/officeart/2005/8/layout/default"/>
    <dgm:cxn modelId="{525B7D39-02BA-4EB1-943A-512E322BA1D1}" srcId="{4ABD0B49-E6C9-499E-93A1-C0EBEAF5DEDA}" destId="{C5A21402-8DEC-4D31-9C63-B880707FF025}" srcOrd="4" destOrd="0" parTransId="{B12BEC5D-D498-41B5-82B3-6EAF143952B6}" sibTransId="{08785A6C-0158-4FF3-944A-5ADE70EED632}"/>
    <dgm:cxn modelId="{C2B9C840-8275-4332-B8EE-CC6625962FD9}" type="presOf" srcId="{79EDCFBE-5CC7-49BB-9715-207C79F8C67E}" destId="{BA1D8698-AED7-44B7-888B-4746F2DF3F49}" srcOrd="0" destOrd="0" presId="urn:microsoft.com/office/officeart/2005/8/layout/default"/>
    <dgm:cxn modelId="{B8FA185D-F213-4506-9DE2-A5AC543DE5EE}" srcId="{4ABD0B49-E6C9-499E-93A1-C0EBEAF5DEDA}" destId="{37E63C99-848B-41A9-AFB4-DC9406C12293}" srcOrd="16" destOrd="0" parTransId="{A184755B-370C-4803-816F-0EE29B739DE0}" sibTransId="{A061144E-B155-457E-A023-66B0319A22AE}"/>
    <dgm:cxn modelId="{389A5260-7197-4606-BE03-9AF9683ADC46}" type="presOf" srcId="{F4D589D7-EA9C-4CBF-8309-967655BB2962}" destId="{846BBD8C-E249-4B53-88E7-9260B63E75C9}" srcOrd="0" destOrd="0" presId="urn:microsoft.com/office/officeart/2005/8/layout/default"/>
    <dgm:cxn modelId="{91CEDE43-FB6B-4564-BE81-0B6CC8DF4AB6}" type="presOf" srcId="{47ECE085-8329-47D2-A4DD-1B5CF0DEE098}" destId="{83D1D6E6-DF7A-4E72-90FE-DC362709F754}" srcOrd="0" destOrd="0" presId="urn:microsoft.com/office/officeart/2005/8/layout/default"/>
    <dgm:cxn modelId="{5D99AF66-F2B6-48DF-B5D9-E0688B01308B}" srcId="{4ABD0B49-E6C9-499E-93A1-C0EBEAF5DEDA}" destId="{20F504DF-29E7-4225-A12D-B24406089A2E}" srcOrd="25" destOrd="0" parTransId="{529D5AAA-AD30-4564-AC05-65E66227532E}" sibTransId="{0A25BB61-E11F-4AF4-8D4C-4D540E602A2A}"/>
    <dgm:cxn modelId="{D08D1F6A-6E40-4B7A-BF7A-CE7FE4497106}" type="presOf" srcId="{7D05BCC1-1D25-4B9E-A31F-23AF4C0681E0}" destId="{4766134F-2419-4E8C-8E47-386442378E3C}" srcOrd="0" destOrd="0" presId="urn:microsoft.com/office/officeart/2005/8/layout/default"/>
    <dgm:cxn modelId="{2FF34C4B-C4FA-4C58-B01E-04C12E78235B}" type="presOf" srcId="{B76D5CBC-D4DD-4A35-8BA7-005954346AF6}" destId="{CD97C519-A677-450B-90F2-0F5C1BA283BC}" srcOrd="0" destOrd="0" presId="urn:microsoft.com/office/officeart/2005/8/layout/default"/>
    <dgm:cxn modelId="{CB4BD04D-9DF3-437B-A863-9FC6A344CB7B}" type="presOf" srcId="{2973CE65-89FB-49A2-8398-68036141227C}" destId="{9A99283C-1D6D-4FB7-9A28-99F15432AD74}" srcOrd="0" destOrd="0" presId="urn:microsoft.com/office/officeart/2005/8/layout/default"/>
    <dgm:cxn modelId="{18C4056E-1A00-4700-B323-CC837FF452CB}" srcId="{4ABD0B49-E6C9-499E-93A1-C0EBEAF5DEDA}" destId="{8179B734-4D9E-4F0D-ABB6-17CC698D1AB3}" srcOrd="18" destOrd="0" parTransId="{73B256CA-91D3-4EE8-8F51-08370B8761CD}" sibTransId="{6DC89B52-5D43-43ED-A3ED-67E02BD0CB14}"/>
    <dgm:cxn modelId="{B096074E-0758-4B6B-B112-6938D3D8937F}" type="presOf" srcId="{76F469EA-C762-4373-A94D-32740C03C0F7}" destId="{6543DCE7-0C4F-4004-9C49-F939E92B765B}" srcOrd="0" destOrd="0" presId="urn:microsoft.com/office/officeart/2005/8/layout/default"/>
    <dgm:cxn modelId="{09DF924E-C4A0-470A-9B42-6C5EFC4A1A5F}" srcId="{4ABD0B49-E6C9-499E-93A1-C0EBEAF5DEDA}" destId="{B76D5CBC-D4DD-4A35-8BA7-005954346AF6}" srcOrd="13" destOrd="0" parTransId="{3604B9D8-7BDF-40C6-868F-11AE4E270416}" sibTransId="{E7D2D911-E0B4-417F-9F43-C307E9C17786}"/>
    <dgm:cxn modelId="{88DF7B50-571F-4258-BA01-C8C3060A013E}" type="presOf" srcId="{8179B734-4D9E-4F0D-ABB6-17CC698D1AB3}" destId="{7C9A9AFE-7ECD-4219-8BAD-BB85FC09B7A3}" srcOrd="0" destOrd="0" presId="urn:microsoft.com/office/officeart/2005/8/layout/default"/>
    <dgm:cxn modelId="{3B36CC71-9A9F-4708-A1B6-D0C890C4652E}" srcId="{4ABD0B49-E6C9-499E-93A1-C0EBEAF5DEDA}" destId="{598562B2-3EF4-4D5E-BBB0-67DD2AE14F72}" srcOrd="17" destOrd="0" parTransId="{833DF43D-995E-4C58-ACCA-46DF86BBDFA2}" sibTransId="{42049D34-5A96-4316-AF0F-B2B68D0D6978}"/>
    <dgm:cxn modelId="{5940C673-541A-4CDC-9D92-289CAE4CD27B}" type="presOf" srcId="{99C24404-3B23-460E-96D5-2C44490A45A0}" destId="{3B4CB7BA-7F23-48CC-9E46-836837E42C68}" srcOrd="0" destOrd="0" presId="urn:microsoft.com/office/officeart/2005/8/layout/default"/>
    <dgm:cxn modelId="{3240A055-8CE8-4594-8CB8-69681F60B22A}" srcId="{4ABD0B49-E6C9-499E-93A1-C0EBEAF5DEDA}" destId="{EEFBDADD-2A81-4A38-BF3C-A50D64429EE1}" srcOrd="0" destOrd="0" parTransId="{2B84EF3D-7D96-41E2-ACF4-D7CB42D40BF3}" sibTransId="{E901779A-1022-4B7E-A90D-5E22DFF3A1A6}"/>
    <dgm:cxn modelId="{3FFCE675-5D0B-46F3-AB00-8456354D012E}" type="presOf" srcId="{C5A21402-8DEC-4D31-9C63-B880707FF025}" destId="{2FA68B6A-4065-4D0E-A81C-0F47AB099631}" srcOrd="0" destOrd="0" presId="urn:microsoft.com/office/officeart/2005/8/layout/default"/>
    <dgm:cxn modelId="{32A1F855-E4E5-4525-9686-2F02FF3506F2}" srcId="{4ABD0B49-E6C9-499E-93A1-C0EBEAF5DEDA}" destId="{312029D5-081E-4107-9245-CCE6249CA146}" srcOrd="9" destOrd="0" parTransId="{5B31734A-6DF9-418A-BCF9-FEF657E4C7E4}" sibTransId="{9C6B70A1-2D19-4F10-A03B-53C2FA46D551}"/>
    <dgm:cxn modelId="{7CE4907C-1420-4DC6-93A5-7E306CA34F82}" type="presOf" srcId="{262E24D0-18D2-4B83-89C5-0137C2933930}" destId="{246B1746-44D1-4BAF-AF39-67F7770215B0}" srcOrd="0" destOrd="0" presId="urn:microsoft.com/office/officeart/2005/8/layout/default"/>
    <dgm:cxn modelId="{858D7682-3DC8-43C9-B115-4F5820A2EA41}" srcId="{4ABD0B49-E6C9-499E-93A1-C0EBEAF5DEDA}" destId="{5DB45ADB-31BE-429F-BAD4-D541570A8F20}" srcOrd="10" destOrd="0" parTransId="{CFA2A38B-0C0B-471B-AFBD-00DACDEE9871}" sibTransId="{26C06805-EBA7-452E-8F51-21C50E19E354}"/>
    <dgm:cxn modelId="{E92F7A82-14C6-411B-A35F-341E5F94B6F5}" type="presOf" srcId="{EEFBDADD-2A81-4A38-BF3C-A50D64429EE1}" destId="{A9D3A83B-29FB-4BBC-9C14-F7940CCAA505}" srcOrd="0" destOrd="0" presId="urn:microsoft.com/office/officeart/2005/8/layout/default"/>
    <dgm:cxn modelId="{43A36683-250F-4E48-86E1-41585ABA2EAD}" type="presOf" srcId="{598562B2-3EF4-4D5E-BBB0-67DD2AE14F72}" destId="{E4AB4E7C-E3A8-4713-BE6C-78F529BC9DD4}" srcOrd="0" destOrd="0" presId="urn:microsoft.com/office/officeart/2005/8/layout/default"/>
    <dgm:cxn modelId="{4EDB9E88-2CCC-4AF4-A271-ABBD07961A40}" type="presOf" srcId="{312029D5-081E-4107-9245-CCE6249CA146}" destId="{E53423A4-45DA-4C80-B087-2E02764C934F}" srcOrd="0" destOrd="0" presId="urn:microsoft.com/office/officeart/2005/8/layout/default"/>
    <dgm:cxn modelId="{16E5C289-28EA-46E3-BA07-30B704761BA0}" type="presOf" srcId="{01DE821D-94F7-417B-B149-DFF8B101D26A}" destId="{07043FEE-4AF0-4821-9BF8-73134E5D7C99}" srcOrd="0" destOrd="0" presId="urn:microsoft.com/office/officeart/2005/8/layout/default"/>
    <dgm:cxn modelId="{38B21691-47B1-4FBE-BB68-517CB7148A18}" type="presOf" srcId="{20F504DF-29E7-4225-A12D-B24406089A2E}" destId="{3E092F07-5C89-4E1D-B187-DB25967A956E}" srcOrd="0" destOrd="0" presId="urn:microsoft.com/office/officeart/2005/8/layout/default"/>
    <dgm:cxn modelId="{7B3C8891-C2D1-4637-91F1-1D8CA58DDBA7}" srcId="{4ABD0B49-E6C9-499E-93A1-C0EBEAF5DEDA}" destId="{01DE821D-94F7-417B-B149-DFF8B101D26A}" srcOrd="3" destOrd="0" parTransId="{6F0412AF-FB9C-4411-8683-0DEE27F68351}" sibTransId="{B9F8DEED-441C-4A09-AB68-6F61AF398B17}"/>
    <dgm:cxn modelId="{0C647792-EA32-437E-AFDD-6EBDADB37290}" type="presOf" srcId="{D5546DE5-8963-478E-8363-2FBA425E5E53}" destId="{1067AED0-8285-41D1-861A-69FDA337132E}" srcOrd="0" destOrd="0" presId="urn:microsoft.com/office/officeart/2005/8/layout/default"/>
    <dgm:cxn modelId="{BED52C96-69F1-43AF-8187-51EDA8747EEA}" srcId="{4ABD0B49-E6C9-499E-93A1-C0EBEAF5DEDA}" destId="{99C24404-3B23-460E-96D5-2C44490A45A0}" srcOrd="24" destOrd="0" parTransId="{8155521A-9A90-4D4C-AD10-543BCF6971D6}" sibTransId="{CE4ECD10-7E67-4A24-A743-AF6155C012F4}"/>
    <dgm:cxn modelId="{A6D24C96-814B-48A9-A8C0-AAF4EDE39B68}" srcId="{4ABD0B49-E6C9-499E-93A1-C0EBEAF5DEDA}" destId="{D5546DE5-8963-478E-8363-2FBA425E5E53}" srcOrd="6" destOrd="0" parTransId="{9642A51A-0103-47A9-A086-5F7D20A6887B}" sibTransId="{9E29036E-DDD5-4022-B9E9-57305B1E7586}"/>
    <dgm:cxn modelId="{D1E0919A-72CE-4B1D-83A9-AD04526B24D3}" srcId="{4ABD0B49-E6C9-499E-93A1-C0EBEAF5DEDA}" destId="{F6574DFA-7F0D-44BC-9D1B-4B3886B0861C}" srcOrd="19" destOrd="0" parTransId="{DDF7A697-A470-4A7D-AAC0-70B108D77E7E}" sibTransId="{51B26817-C51C-4F6C-966D-1E5B621E9F60}"/>
    <dgm:cxn modelId="{1530F3A8-10D3-418B-9D50-DEA7D6A8705D}" type="presOf" srcId="{4ABD0B49-E6C9-499E-93A1-C0EBEAF5DEDA}" destId="{F52FCFDF-61B4-4672-BC95-B16968DB5174}" srcOrd="0" destOrd="0" presId="urn:microsoft.com/office/officeart/2005/8/layout/default"/>
    <dgm:cxn modelId="{B50DFCB3-8D18-4411-8928-98FCAD9B23F3}" type="presOf" srcId="{4F8509F0-3FF9-4858-809E-310C9E41B189}" destId="{83CEFCC9-C223-4D68-8291-8A68DE9A8D0E}" srcOrd="0" destOrd="0" presId="urn:microsoft.com/office/officeart/2005/8/layout/default"/>
    <dgm:cxn modelId="{950AC2DD-A536-4203-ACB4-A53D0DD22E08}" srcId="{4ABD0B49-E6C9-499E-93A1-C0EBEAF5DEDA}" destId="{2973CE65-89FB-49A2-8398-68036141227C}" srcOrd="1" destOrd="0" parTransId="{AF497226-1E56-44E9-B587-9BF1629780F4}" sibTransId="{9313A8A2-34F0-4C9C-A626-83647C22F975}"/>
    <dgm:cxn modelId="{82C224DF-5176-4E43-979F-BCD3C8BB5860}" srcId="{4ABD0B49-E6C9-499E-93A1-C0EBEAF5DEDA}" destId="{9EFFA7C6-A21E-4F8F-A7A7-9BFAEEF1F1A4}" srcOrd="15" destOrd="0" parTransId="{1F308E33-82F4-4A5F-A12F-F0E3EA222C5D}" sibTransId="{77B58F6F-203D-4048-AC64-61AD65EA7187}"/>
    <dgm:cxn modelId="{9D3FD2DF-5DDE-46C0-AE66-18FF7DF3B644}" type="presOf" srcId="{835E1CAC-0EAB-4279-8B02-825E54ED8105}" destId="{3CFC26E3-F760-41D4-A0DC-1DC9EC94F711}" srcOrd="0" destOrd="0" presId="urn:microsoft.com/office/officeart/2005/8/layout/default"/>
    <dgm:cxn modelId="{A6AB05E3-1676-4FCC-B859-9B4B14F71715}" type="presOf" srcId="{3E3BC9D7-4EBB-4959-A702-138571582589}" destId="{50172E7F-1954-4022-A206-B4061C7A0D3E}" srcOrd="0" destOrd="0" presId="urn:microsoft.com/office/officeart/2005/8/layout/default"/>
    <dgm:cxn modelId="{CDBFF3E6-4C0F-429E-87B4-6652BD490AB0}" srcId="{4ABD0B49-E6C9-499E-93A1-C0EBEAF5DEDA}" destId="{79EDCFBE-5CC7-49BB-9715-207C79F8C67E}" srcOrd="14" destOrd="0" parTransId="{353AEE6E-E760-438B-B4DD-9BB1284AB5F3}" sibTransId="{B1A553CC-B7A8-46DF-8421-34BDEF703E1D}"/>
    <dgm:cxn modelId="{B40979F2-9410-42D6-A43F-BF3B420F577E}" type="presOf" srcId="{F6574DFA-7F0D-44BC-9D1B-4B3886B0861C}" destId="{43081DC3-0E45-4D85-B8A9-C7FDFE47F3F8}" srcOrd="0" destOrd="0" presId="urn:microsoft.com/office/officeart/2005/8/layout/default"/>
    <dgm:cxn modelId="{F877DFF4-0B6E-4980-8537-6BFA68E68A62}" srcId="{4ABD0B49-E6C9-499E-93A1-C0EBEAF5DEDA}" destId="{10523EE0-E9AC-487B-A67A-8B7FAD9FE028}" srcOrd="20" destOrd="0" parTransId="{E636A787-CF11-4E79-B5F2-36D8AC6A23B1}" sibTransId="{12D9F8A1-1CCB-40C2-856B-19D2F712DAA8}"/>
    <dgm:cxn modelId="{BBA5B0F5-DE86-4242-B560-AE9733F3F367}" type="presOf" srcId="{37E63C99-848B-41A9-AFB4-DC9406C12293}" destId="{1A22FF11-3A36-40DE-9ECF-E02971319CF7}" srcOrd="0" destOrd="0" presId="urn:microsoft.com/office/officeart/2005/8/layout/default"/>
    <dgm:cxn modelId="{80ADD4FE-B405-4E6D-AB24-A7493BFA3486}" srcId="{4ABD0B49-E6C9-499E-93A1-C0EBEAF5DEDA}" destId="{47ECE085-8329-47D2-A4DD-1B5CF0DEE098}" srcOrd="12" destOrd="0" parTransId="{843FDCC6-FFA3-4207-84B5-B0BA833F9907}" sibTransId="{9B95B9BF-35EB-4171-A3C3-69A4F464C9FA}"/>
    <dgm:cxn modelId="{A8FE43AA-045B-4065-A21A-EDF4F7B5B8B4}" type="presParOf" srcId="{F52FCFDF-61B4-4672-BC95-B16968DB5174}" destId="{A9D3A83B-29FB-4BBC-9C14-F7940CCAA505}" srcOrd="0" destOrd="0" presId="urn:microsoft.com/office/officeart/2005/8/layout/default"/>
    <dgm:cxn modelId="{99ACE59F-4622-49CE-B0BE-74EA6577B573}" type="presParOf" srcId="{F52FCFDF-61B4-4672-BC95-B16968DB5174}" destId="{555EF0C4-4011-4215-B4E0-E1725D68F3F7}" srcOrd="1" destOrd="0" presId="urn:microsoft.com/office/officeart/2005/8/layout/default"/>
    <dgm:cxn modelId="{B9BD5D15-0DBA-48C9-B87C-A1C5DEE0250A}" type="presParOf" srcId="{F52FCFDF-61B4-4672-BC95-B16968DB5174}" destId="{9A99283C-1D6D-4FB7-9A28-99F15432AD74}" srcOrd="2" destOrd="0" presId="urn:microsoft.com/office/officeart/2005/8/layout/default"/>
    <dgm:cxn modelId="{316CD7CD-EA64-470B-B658-66F1A96392F9}" type="presParOf" srcId="{F52FCFDF-61B4-4672-BC95-B16968DB5174}" destId="{72073B8E-1CF6-41AD-8941-A696CDEB7B0A}" srcOrd="3" destOrd="0" presId="urn:microsoft.com/office/officeart/2005/8/layout/default"/>
    <dgm:cxn modelId="{05F76F18-89BD-4A09-8C17-B7511B5A8D80}" type="presParOf" srcId="{F52FCFDF-61B4-4672-BC95-B16968DB5174}" destId="{4766134F-2419-4E8C-8E47-386442378E3C}" srcOrd="4" destOrd="0" presId="urn:microsoft.com/office/officeart/2005/8/layout/default"/>
    <dgm:cxn modelId="{1A24E81F-44EF-4682-ACF8-AFA4F1C8B019}" type="presParOf" srcId="{F52FCFDF-61B4-4672-BC95-B16968DB5174}" destId="{DD15EA26-C724-4BB1-A784-90E84D1762A2}" srcOrd="5" destOrd="0" presId="urn:microsoft.com/office/officeart/2005/8/layout/default"/>
    <dgm:cxn modelId="{AC0C016F-D775-47B8-82F7-A97950A16753}" type="presParOf" srcId="{F52FCFDF-61B4-4672-BC95-B16968DB5174}" destId="{07043FEE-4AF0-4821-9BF8-73134E5D7C99}" srcOrd="6" destOrd="0" presId="urn:microsoft.com/office/officeart/2005/8/layout/default"/>
    <dgm:cxn modelId="{3CB9E4FF-C1C9-4E3F-A098-4AB1CBE25FB3}" type="presParOf" srcId="{F52FCFDF-61B4-4672-BC95-B16968DB5174}" destId="{CD404010-C6E4-498B-BC89-B1BE63CE5902}" srcOrd="7" destOrd="0" presId="urn:microsoft.com/office/officeart/2005/8/layout/default"/>
    <dgm:cxn modelId="{B0AACEC2-9F9C-4829-9169-2B9FD5045102}" type="presParOf" srcId="{F52FCFDF-61B4-4672-BC95-B16968DB5174}" destId="{2FA68B6A-4065-4D0E-A81C-0F47AB099631}" srcOrd="8" destOrd="0" presId="urn:microsoft.com/office/officeart/2005/8/layout/default"/>
    <dgm:cxn modelId="{88631A9C-7C1B-4595-B63B-F6F36240E892}" type="presParOf" srcId="{F52FCFDF-61B4-4672-BC95-B16968DB5174}" destId="{AE3D5A75-F4C6-48C7-B5D3-A7CA069589EC}" srcOrd="9" destOrd="0" presId="urn:microsoft.com/office/officeart/2005/8/layout/default"/>
    <dgm:cxn modelId="{B8A54FB5-3610-424D-BF8A-E8AF47C0DEA5}" type="presParOf" srcId="{F52FCFDF-61B4-4672-BC95-B16968DB5174}" destId="{50172E7F-1954-4022-A206-B4061C7A0D3E}" srcOrd="10" destOrd="0" presId="urn:microsoft.com/office/officeart/2005/8/layout/default"/>
    <dgm:cxn modelId="{A20EA034-6011-490D-AD48-41B19A64875E}" type="presParOf" srcId="{F52FCFDF-61B4-4672-BC95-B16968DB5174}" destId="{0C0A2B48-E26E-4053-8A72-8CBB43D1D5BB}" srcOrd="11" destOrd="0" presId="urn:microsoft.com/office/officeart/2005/8/layout/default"/>
    <dgm:cxn modelId="{51DC79FD-AAFD-45DE-B315-7881704DACCB}" type="presParOf" srcId="{F52FCFDF-61B4-4672-BC95-B16968DB5174}" destId="{1067AED0-8285-41D1-861A-69FDA337132E}" srcOrd="12" destOrd="0" presId="urn:microsoft.com/office/officeart/2005/8/layout/default"/>
    <dgm:cxn modelId="{91A9B5F1-03CB-47E1-A5A5-EFB2CDAC1BE9}" type="presParOf" srcId="{F52FCFDF-61B4-4672-BC95-B16968DB5174}" destId="{6A4FB5C9-EF43-411F-BC7A-5EE830ECF0F4}" srcOrd="13" destOrd="0" presId="urn:microsoft.com/office/officeart/2005/8/layout/default"/>
    <dgm:cxn modelId="{322705EB-8983-46A7-87BB-3D5096BE212C}" type="presParOf" srcId="{F52FCFDF-61B4-4672-BC95-B16968DB5174}" destId="{6543DCE7-0C4F-4004-9C49-F939E92B765B}" srcOrd="14" destOrd="0" presId="urn:microsoft.com/office/officeart/2005/8/layout/default"/>
    <dgm:cxn modelId="{3CBFC734-884C-409C-B5ED-A01988B1720A}" type="presParOf" srcId="{F52FCFDF-61B4-4672-BC95-B16968DB5174}" destId="{8EA9CBE4-4EBF-44D4-BB44-994EE7700C9F}" srcOrd="15" destOrd="0" presId="urn:microsoft.com/office/officeart/2005/8/layout/default"/>
    <dgm:cxn modelId="{44E640C6-1263-4FF8-A245-959D6847DA3D}" type="presParOf" srcId="{F52FCFDF-61B4-4672-BC95-B16968DB5174}" destId="{3CFC26E3-F760-41D4-A0DC-1DC9EC94F711}" srcOrd="16" destOrd="0" presId="urn:microsoft.com/office/officeart/2005/8/layout/default"/>
    <dgm:cxn modelId="{9A65D888-1158-48DE-BFFB-FA3BA65370F1}" type="presParOf" srcId="{F52FCFDF-61B4-4672-BC95-B16968DB5174}" destId="{ADA267D6-A310-4D82-A895-A29CB212587B}" srcOrd="17" destOrd="0" presId="urn:microsoft.com/office/officeart/2005/8/layout/default"/>
    <dgm:cxn modelId="{904A7D84-02A3-4424-A289-415308C804D8}" type="presParOf" srcId="{F52FCFDF-61B4-4672-BC95-B16968DB5174}" destId="{E53423A4-45DA-4C80-B087-2E02764C934F}" srcOrd="18" destOrd="0" presId="urn:microsoft.com/office/officeart/2005/8/layout/default"/>
    <dgm:cxn modelId="{00518E47-EB53-4D4E-A9BA-179F82F09919}" type="presParOf" srcId="{F52FCFDF-61B4-4672-BC95-B16968DB5174}" destId="{D9F0DE83-DE71-46C7-AA55-371A85A9479B}" srcOrd="19" destOrd="0" presId="urn:microsoft.com/office/officeart/2005/8/layout/default"/>
    <dgm:cxn modelId="{00557425-F14B-4354-B7F9-373E3E5B09A5}" type="presParOf" srcId="{F52FCFDF-61B4-4672-BC95-B16968DB5174}" destId="{30E074A8-580E-4BAC-9202-6F9C7E52726E}" srcOrd="20" destOrd="0" presId="urn:microsoft.com/office/officeart/2005/8/layout/default"/>
    <dgm:cxn modelId="{52E0E3E3-D340-4735-8478-66681AA16A65}" type="presParOf" srcId="{F52FCFDF-61B4-4672-BC95-B16968DB5174}" destId="{E5BCB67E-51ED-46EA-AA1A-7884C46918AE}" srcOrd="21" destOrd="0" presId="urn:microsoft.com/office/officeart/2005/8/layout/default"/>
    <dgm:cxn modelId="{806676C3-18BA-49CD-9EB0-20EB3C0CED64}" type="presParOf" srcId="{F52FCFDF-61B4-4672-BC95-B16968DB5174}" destId="{246B1746-44D1-4BAF-AF39-67F7770215B0}" srcOrd="22" destOrd="0" presId="urn:microsoft.com/office/officeart/2005/8/layout/default"/>
    <dgm:cxn modelId="{761F0E2A-53BA-46B6-B35A-BCE9C995B182}" type="presParOf" srcId="{F52FCFDF-61B4-4672-BC95-B16968DB5174}" destId="{CDE37B55-461B-438E-8383-531CFC5D6617}" srcOrd="23" destOrd="0" presId="urn:microsoft.com/office/officeart/2005/8/layout/default"/>
    <dgm:cxn modelId="{4226D7D1-61CA-48B0-A7BB-0F717FCF02D9}" type="presParOf" srcId="{F52FCFDF-61B4-4672-BC95-B16968DB5174}" destId="{83D1D6E6-DF7A-4E72-90FE-DC362709F754}" srcOrd="24" destOrd="0" presId="urn:microsoft.com/office/officeart/2005/8/layout/default"/>
    <dgm:cxn modelId="{52556939-6FB5-4C9B-A996-B0CBD786F850}" type="presParOf" srcId="{F52FCFDF-61B4-4672-BC95-B16968DB5174}" destId="{66163BBE-585A-466C-AB21-5F65553F4815}" srcOrd="25" destOrd="0" presId="urn:microsoft.com/office/officeart/2005/8/layout/default"/>
    <dgm:cxn modelId="{0E3174DE-0021-4D7A-AF71-C8D2D99518E5}" type="presParOf" srcId="{F52FCFDF-61B4-4672-BC95-B16968DB5174}" destId="{CD97C519-A677-450B-90F2-0F5C1BA283BC}" srcOrd="26" destOrd="0" presId="urn:microsoft.com/office/officeart/2005/8/layout/default"/>
    <dgm:cxn modelId="{DF90D7DB-FFA9-443B-88FB-C9C3252982CD}" type="presParOf" srcId="{F52FCFDF-61B4-4672-BC95-B16968DB5174}" destId="{B7E32A4F-012F-4793-A7BC-6B3FBA1DB8C4}" srcOrd="27" destOrd="0" presId="urn:microsoft.com/office/officeart/2005/8/layout/default"/>
    <dgm:cxn modelId="{E3A0FCD3-9D39-482E-8037-673086814F8A}" type="presParOf" srcId="{F52FCFDF-61B4-4672-BC95-B16968DB5174}" destId="{BA1D8698-AED7-44B7-888B-4746F2DF3F49}" srcOrd="28" destOrd="0" presId="urn:microsoft.com/office/officeart/2005/8/layout/default"/>
    <dgm:cxn modelId="{7CFA4991-8D72-40C0-BF24-C750D77D6AE8}" type="presParOf" srcId="{F52FCFDF-61B4-4672-BC95-B16968DB5174}" destId="{539532B7-8D67-443F-9C70-025292CECAE0}" srcOrd="29" destOrd="0" presId="urn:microsoft.com/office/officeart/2005/8/layout/default"/>
    <dgm:cxn modelId="{B6AC1BB1-4001-4E4C-AD89-DF1AD9CD315E}" type="presParOf" srcId="{F52FCFDF-61B4-4672-BC95-B16968DB5174}" destId="{0A576E76-1919-4A1F-95D8-C41A0D67FA64}" srcOrd="30" destOrd="0" presId="urn:microsoft.com/office/officeart/2005/8/layout/default"/>
    <dgm:cxn modelId="{37104546-AA52-43F9-A5A8-26343FF737AD}" type="presParOf" srcId="{F52FCFDF-61B4-4672-BC95-B16968DB5174}" destId="{19980780-F542-4CF6-BDE1-2BB604D4CB85}" srcOrd="31" destOrd="0" presId="urn:microsoft.com/office/officeart/2005/8/layout/default"/>
    <dgm:cxn modelId="{74CC8D65-3AF0-44BA-A245-3F739816309A}" type="presParOf" srcId="{F52FCFDF-61B4-4672-BC95-B16968DB5174}" destId="{1A22FF11-3A36-40DE-9ECF-E02971319CF7}" srcOrd="32" destOrd="0" presId="urn:microsoft.com/office/officeart/2005/8/layout/default"/>
    <dgm:cxn modelId="{98D947C7-C649-450D-B373-D2ED8270C7E1}" type="presParOf" srcId="{F52FCFDF-61B4-4672-BC95-B16968DB5174}" destId="{0126B6D8-F7DA-4C0D-8177-67EEEB094227}" srcOrd="33" destOrd="0" presId="urn:microsoft.com/office/officeart/2005/8/layout/default"/>
    <dgm:cxn modelId="{DEA6F10C-4DA4-4DD0-8814-973A61405199}" type="presParOf" srcId="{F52FCFDF-61B4-4672-BC95-B16968DB5174}" destId="{E4AB4E7C-E3A8-4713-BE6C-78F529BC9DD4}" srcOrd="34" destOrd="0" presId="urn:microsoft.com/office/officeart/2005/8/layout/default"/>
    <dgm:cxn modelId="{68122107-A03E-460B-8FCD-C5783186EE4D}" type="presParOf" srcId="{F52FCFDF-61B4-4672-BC95-B16968DB5174}" destId="{50947780-9F05-4F0B-99E1-407C380AEE86}" srcOrd="35" destOrd="0" presId="urn:microsoft.com/office/officeart/2005/8/layout/default"/>
    <dgm:cxn modelId="{28558B0A-3D8A-49BA-8BB6-4D9B8AEC6727}" type="presParOf" srcId="{F52FCFDF-61B4-4672-BC95-B16968DB5174}" destId="{7C9A9AFE-7ECD-4219-8BAD-BB85FC09B7A3}" srcOrd="36" destOrd="0" presId="urn:microsoft.com/office/officeart/2005/8/layout/default"/>
    <dgm:cxn modelId="{C0B1014B-3C47-41C6-A5E1-29219EF3E3DA}" type="presParOf" srcId="{F52FCFDF-61B4-4672-BC95-B16968DB5174}" destId="{B827BF87-A181-42F1-AFD5-A1B16E1A47AC}" srcOrd="37" destOrd="0" presId="urn:microsoft.com/office/officeart/2005/8/layout/default"/>
    <dgm:cxn modelId="{9131803F-3E03-4F4B-96C2-FF78B7ADDB69}" type="presParOf" srcId="{F52FCFDF-61B4-4672-BC95-B16968DB5174}" destId="{43081DC3-0E45-4D85-B8A9-C7FDFE47F3F8}" srcOrd="38" destOrd="0" presId="urn:microsoft.com/office/officeart/2005/8/layout/default"/>
    <dgm:cxn modelId="{BA721B4A-C157-46CB-8EEC-DA6474D50D36}" type="presParOf" srcId="{F52FCFDF-61B4-4672-BC95-B16968DB5174}" destId="{D3958529-814B-458E-991D-DF8981422071}" srcOrd="39" destOrd="0" presId="urn:microsoft.com/office/officeart/2005/8/layout/default"/>
    <dgm:cxn modelId="{309F8E20-994C-4358-A239-E9244B6452C3}" type="presParOf" srcId="{F52FCFDF-61B4-4672-BC95-B16968DB5174}" destId="{A27A418D-837A-4492-842C-44E4F32E678F}" srcOrd="40" destOrd="0" presId="urn:microsoft.com/office/officeart/2005/8/layout/default"/>
    <dgm:cxn modelId="{BAA5032D-C7BC-4907-BB1C-1F4C4A3E1749}" type="presParOf" srcId="{F52FCFDF-61B4-4672-BC95-B16968DB5174}" destId="{C745EA50-EB25-4073-B81C-8BAC964F67F5}" srcOrd="41" destOrd="0" presId="urn:microsoft.com/office/officeart/2005/8/layout/default"/>
    <dgm:cxn modelId="{9C369CCA-AC35-4E89-97E3-F66D3218EAB5}" type="presParOf" srcId="{F52FCFDF-61B4-4672-BC95-B16968DB5174}" destId="{E2C1C9B3-DFDE-45C3-AF0B-57737470303D}" srcOrd="42" destOrd="0" presId="urn:microsoft.com/office/officeart/2005/8/layout/default"/>
    <dgm:cxn modelId="{501CE9B8-DF49-4A7E-B83E-EAB1CAACA17B}" type="presParOf" srcId="{F52FCFDF-61B4-4672-BC95-B16968DB5174}" destId="{627EC468-2DC9-45CD-BA7A-CAF8E8135B5D}" srcOrd="43" destOrd="0" presId="urn:microsoft.com/office/officeart/2005/8/layout/default"/>
    <dgm:cxn modelId="{8144A126-1E0E-41A4-8B14-95A1D26DE8CF}" type="presParOf" srcId="{F52FCFDF-61B4-4672-BC95-B16968DB5174}" destId="{83CEFCC9-C223-4D68-8291-8A68DE9A8D0E}" srcOrd="44" destOrd="0" presId="urn:microsoft.com/office/officeart/2005/8/layout/default"/>
    <dgm:cxn modelId="{1136868E-A694-4C91-AC57-31D6FDB017CF}" type="presParOf" srcId="{F52FCFDF-61B4-4672-BC95-B16968DB5174}" destId="{CF0DE1A0-64B6-4F09-BEE4-AA0440CF4617}" srcOrd="45" destOrd="0" presId="urn:microsoft.com/office/officeart/2005/8/layout/default"/>
    <dgm:cxn modelId="{7ED3C773-6FAB-47CF-8DBB-CD78893F29BC}" type="presParOf" srcId="{F52FCFDF-61B4-4672-BC95-B16968DB5174}" destId="{846BBD8C-E249-4B53-88E7-9260B63E75C9}" srcOrd="46" destOrd="0" presId="urn:microsoft.com/office/officeart/2005/8/layout/default"/>
    <dgm:cxn modelId="{A6B6E808-8FB0-401B-AA14-39890D7F9513}" type="presParOf" srcId="{F52FCFDF-61B4-4672-BC95-B16968DB5174}" destId="{AF00CFA2-54DE-418E-961D-D45BF5587D56}" srcOrd="47" destOrd="0" presId="urn:microsoft.com/office/officeart/2005/8/layout/default"/>
    <dgm:cxn modelId="{F0EB556D-82AA-4EE8-BDE4-2AE0C9FD3928}" type="presParOf" srcId="{F52FCFDF-61B4-4672-BC95-B16968DB5174}" destId="{3B4CB7BA-7F23-48CC-9E46-836837E42C68}" srcOrd="48" destOrd="0" presId="urn:microsoft.com/office/officeart/2005/8/layout/default"/>
    <dgm:cxn modelId="{5369E620-6A16-4D3E-9B55-F85B2C2B48BD}" type="presParOf" srcId="{F52FCFDF-61B4-4672-BC95-B16968DB5174}" destId="{858DF346-6099-48F9-9378-2440E375F305}" srcOrd="49" destOrd="0" presId="urn:microsoft.com/office/officeart/2005/8/layout/default"/>
    <dgm:cxn modelId="{CB70F555-F6DF-4E09-8281-207C0FAF38A5}" type="presParOf" srcId="{F52FCFDF-61B4-4672-BC95-B16968DB5174}" destId="{3E092F07-5C89-4E1D-B187-DB25967A956E}" srcOrd="5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3A83B-29FB-4BBC-9C14-F7940CCAA505}">
      <dsp:nvSpPr>
        <dsp:cNvPr id="0" name=""/>
        <dsp:cNvSpPr/>
      </dsp:nvSpPr>
      <dsp:spPr>
        <a:xfrm>
          <a:off x="666595" y="2856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>
              <a:latin typeface="Arial"/>
              <a:cs typeface="Arial"/>
            </a:rPr>
            <a:t>delit</a:t>
          </a:r>
          <a:r>
            <a:rPr lang="ru-RU" sz="1100" b="1" kern="1200" dirty="0">
              <a:latin typeface="Arial"/>
              <a:cs typeface="Arial"/>
            </a:rPr>
            <a:t>    </a:t>
          </a:r>
          <a:r>
            <a:rPr lang="ru-RU" sz="1100" kern="1200" dirty="0">
              <a:latin typeface="Arial"/>
              <a:cs typeface="Arial"/>
            </a:rPr>
            <a:t>Вы должны ввести 2 числа и программа поделит одно на другое</a:t>
          </a:r>
          <a:endParaRPr lang="en-US" sz="1100" kern="1200" dirty="0">
            <a:latin typeface="Arial"/>
            <a:cs typeface="Arial"/>
          </a:endParaRPr>
        </a:p>
      </dsp:txBody>
      <dsp:txXfrm>
        <a:off x="666595" y="2856"/>
        <a:ext cx="1637252" cy="982351"/>
      </dsp:txXfrm>
    </dsp:sp>
    <dsp:sp modelId="{9A99283C-1D6D-4FB7-9A28-99F15432AD74}">
      <dsp:nvSpPr>
        <dsp:cNvPr id="0" name=""/>
        <dsp:cNvSpPr/>
      </dsp:nvSpPr>
      <dsp:spPr>
        <a:xfrm>
          <a:off x="2467573" y="2856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>
              <a:latin typeface="Arial"/>
              <a:cs typeface="Arial"/>
            </a:rPr>
            <a:t>clear</a:t>
          </a:r>
          <a:r>
            <a:rPr lang="ru-RU" sz="1100" b="1" kern="1200" dirty="0">
              <a:latin typeface="Arial"/>
              <a:cs typeface="Arial"/>
            </a:rPr>
            <a:t>    </a:t>
          </a:r>
          <a:r>
            <a:rPr lang="ru-RU" sz="1100" kern="1200" dirty="0">
              <a:latin typeface="Arial"/>
              <a:cs typeface="Arial"/>
            </a:rPr>
            <a:t>Очищает чат на указанное количество слов</a:t>
          </a:r>
          <a:endParaRPr lang="en-US" sz="1100" kern="1200" dirty="0">
            <a:latin typeface="Arial"/>
            <a:cs typeface="Arial"/>
          </a:endParaRPr>
        </a:p>
      </dsp:txBody>
      <dsp:txXfrm>
        <a:off x="2467573" y="2856"/>
        <a:ext cx="1637252" cy="982351"/>
      </dsp:txXfrm>
    </dsp:sp>
    <dsp:sp modelId="{4766134F-2419-4E8C-8E47-386442378E3C}">
      <dsp:nvSpPr>
        <dsp:cNvPr id="0" name=""/>
        <dsp:cNvSpPr/>
      </dsp:nvSpPr>
      <dsp:spPr>
        <a:xfrm>
          <a:off x="4268551" y="2856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>
              <a:latin typeface="Arial"/>
              <a:cs typeface="Arial"/>
            </a:rPr>
            <a:t>check</a:t>
          </a:r>
          <a:r>
            <a:rPr lang="ru-RU" sz="1100" b="1" kern="1200" dirty="0">
              <a:latin typeface="Arial"/>
              <a:cs typeface="Arial"/>
            </a:rPr>
            <a:t>    </a:t>
          </a:r>
          <a:r>
            <a:rPr lang="ru-RU" sz="1100" kern="1200" dirty="0">
              <a:latin typeface="Arial"/>
              <a:cs typeface="Arial"/>
            </a:rPr>
            <a:t>выводит в чат слово♟ </a:t>
          </a:r>
          <a:r>
            <a:rPr lang="ru-RU" sz="1100" kern="1200" dirty="0" err="1">
              <a:latin typeface="Arial"/>
              <a:cs typeface="Arial"/>
            </a:rPr>
            <a:t>ckeckmate</a:t>
          </a:r>
          <a:r>
            <a:rPr lang="ru-RU" sz="1100" kern="1200" dirty="0">
              <a:latin typeface="Arial"/>
              <a:cs typeface="Arial"/>
            </a:rPr>
            <a:t> ♟</a:t>
          </a:r>
          <a:endParaRPr lang="en-US" sz="1100" kern="1200" dirty="0">
            <a:latin typeface="Arial"/>
            <a:cs typeface="Arial"/>
          </a:endParaRPr>
        </a:p>
      </dsp:txBody>
      <dsp:txXfrm>
        <a:off x="4268551" y="2856"/>
        <a:ext cx="1637252" cy="982351"/>
      </dsp:txXfrm>
    </dsp:sp>
    <dsp:sp modelId="{07043FEE-4AF0-4821-9BF8-73134E5D7C99}">
      <dsp:nvSpPr>
        <dsp:cNvPr id="0" name=""/>
        <dsp:cNvSpPr/>
      </dsp:nvSpPr>
      <dsp:spPr>
        <a:xfrm>
          <a:off x="6069529" y="2856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>
              <a:latin typeface="Arial"/>
              <a:cs typeface="Arial"/>
            </a:rPr>
            <a:t>bye</a:t>
          </a:r>
          <a:r>
            <a:rPr lang="ru-RU" sz="1100" b="1" kern="1200" dirty="0">
              <a:latin typeface="Arial"/>
              <a:cs typeface="Arial"/>
            </a:rPr>
            <a:t>    </a:t>
          </a:r>
          <a:r>
            <a:rPr lang="ru-RU" sz="1100" kern="1200" dirty="0">
              <a:latin typeface="Arial"/>
              <a:cs typeface="Arial"/>
            </a:rPr>
            <a:t>выводит в чат  - </a:t>
          </a:r>
          <a:r>
            <a:rPr lang="ru-RU" sz="1100" kern="1200" dirty="0" err="1">
              <a:latin typeface="Arial"/>
              <a:cs typeface="Arial"/>
            </a:rPr>
            <a:t>bye</a:t>
          </a:r>
          <a:r>
            <a:rPr lang="ru-RU" sz="1100" kern="1200" dirty="0">
              <a:latin typeface="Arial"/>
              <a:cs typeface="Arial"/>
            </a:rPr>
            <a:t> и </a:t>
          </a:r>
          <a:r>
            <a:rPr lang="ru-RU" sz="1100" kern="1200" dirty="0" err="1">
              <a:latin typeface="Arial"/>
              <a:cs typeface="Arial"/>
            </a:rPr>
            <a:t>пингует</a:t>
          </a:r>
          <a:r>
            <a:rPr lang="ru-RU" sz="1100" kern="1200" dirty="0">
              <a:latin typeface="Arial"/>
              <a:cs typeface="Arial"/>
            </a:rPr>
            <a:t> автора</a:t>
          </a:r>
          <a:endParaRPr lang="en-US" sz="1100" kern="1200" dirty="0">
            <a:latin typeface="Arial"/>
            <a:cs typeface="Arial"/>
          </a:endParaRPr>
        </a:p>
      </dsp:txBody>
      <dsp:txXfrm>
        <a:off x="6069529" y="2856"/>
        <a:ext cx="1637252" cy="982351"/>
      </dsp:txXfrm>
    </dsp:sp>
    <dsp:sp modelId="{2FA68B6A-4065-4D0E-A81C-0F47AB099631}">
      <dsp:nvSpPr>
        <dsp:cNvPr id="0" name=""/>
        <dsp:cNvSpPr/>
      </dsp:nvSpPr>
      <dsp:spPr>
        <a:xfrm>
          <a:off x="7870507" y="2856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>
              <a:latin typeface="Arial"/>
              <a:cs typeface="Arial"/>
            </a:rPr>
            <a:t>anime2    </a:t>
          </a:r>
          <a:r>
            <a:rPr lang="ru-RU" sz="1100" kern="1200" dirty="0">
              <a:latin typeface="Arial"/>
              <a:cs typeface="Arial"/>
            </a:rPr>
            <a:t>выводит аниме </a:t>
          </a:r>
          <a:r>
            <a:rPr lang="ru-RU" sz="1100" kern="1200" dirty="0" err="1">
              <a:latin typeface="Arial"/>
              <a:cs typeface="Arial"/>
            </a:rPr>
            <a:t>gif</a:t>
          </a:r>
          <a:r>
            <a:rPr lang="ru-RU" sz="1100" kern="1200" dirty="0">
              <a:latin typeface="Arial"/>
              <a:cs typeface="Arial"/>
            </a:rPr>
            <a:t> сообщение</a:t>
          </a:r>
          <a:endParaRPr lang="en-US" sz="1100" kern="1200" dirty="0">
            <a:latin typeface="Arial"/>
            <a:cs typeface="Arial"/>
          </a:endParaRPr>
        </a:p>
      </dsp:txBody>
      <dsp:txXfrm>
        <a:off x="7870507" y="2856"/>
        <a:ext cx="1637252" cy="982351"/>
      </dsp:txXfrm>
    </dsp:sp>
    <dsp:sp modelId="{50172E7F-1954-4022-A206-B4061C7A0D3E}">
      <dsp:nvSpPr>
        <dsp:cNvPr id="0" name=""/>
        <dsp:cNvSpPr/>
      </dsp:nvSpPr>
      <dsp:spPr>
        <a:xfrm>
          <a:off x="9671485" y="2856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>
              <a:latin typeface="Arial"/>
              <a:cs typeface="Arial"/>
            </a:rPr>
            <a:t>anime</a:t>
          </a:r>
          <a:r>
            <a:rPr lang="ru-RU" sz="1100" b="1" kern="1200" dirty="0">
              <a:latin typeface="Arial"/>
              <a:cs typeface="Arial"/>
            </a:rPr>
            <a:t>    </a:t>
          </a:r>
          <a:r>
            <a:rPr lang="ru-RU" sz="1100" kern="1200" dirty="0">
              <a:latin typeface="Arial"/>
              <a:cs typeface="Arial"/>
            </a:rPr>
            <a:t>выводит аниме </a:t>
          </a:r>
          <a:r>
            <a:rPr lang="ru-RU" sz="1100" kern="1200" dirty="0" err="1">
              <a:latin typeface="Arial"/>
              <a:cs typeface="Arial"/>
            </a:rPr>
            <a:t>gif</a:t>
          </a:r>
          <a:r>
            <a:rPr lang="ru-RU" sz="1100" kern="1200" dirty="0">
              <a:latin typeface="Arial"/>
              <a:cs typeface="Arial"/>
            </a:rPr>
            <a:t> сообщение</a:t>
          </a:r>
          <a:endParaRPr lang="en-US" sz="1100" kern="1200" dirty="0">
            <a:latin typeface="Arial"/>
            <a:cs typeface="Arial"/>
          </a:endParaRPr>
        </a:p>
      </dsp:txBody>
      <dsp:txXfrm>
        <a:off x="9671485" y="2856"/>
        <a:ext cx="1637252" cy="982351"/>
      </dsp:txXfrm>
    </dsp:sp>
    <dsp:sp modelId="{1067AED0-8285-41D1-861A-69FDA337132E}">
      <dsp:nvSpPr>
        <dsp:cNvPr id="0" name=""/>
        <dsp:cNvSpPr/>
      </dsp:nvSpPr>
      <dsp:spPr>
        <a:xfrm>
          <a:off x="666595" y="1148933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>
              <a:latin typeface="Arial"/>
              <a:cs typeface="Arial"/>
            </a:rPr>
            <a:t>youtube</a:t>
          </a:r>
          <a:r>
            <a:rPr lang="ru-RU" sz="1100" b="1" kern="1200" dirty="0">
              <a:latin typeface="Arial"/>
              <a:cs typeface="Arial"/>
            </a:rPr>
            <a:t>    </a:t>
          </a:r>
          <a:r>
            <a:rPr lang="ru-RU" sz="1100" kern="1200" dirty="0">
              <a:latin typeface="Arial"/>
              <a:cs typeface="Arial"/>
            </a:rPr>
            <a:t>в качестве аргумента принимает запрос а затем ищет его в </a:t>
          </a:r>
          <a:r>
            <a:rPr lang="ru-RU" sz="1100" kern="1200" dirty="0" err="1">
              <a:latin typeface="Arial"/>
              <a:cs typeface="Arial"/>
            </a:rPr>
            <a:t>ютубе</a:t>
          </a:r>
          <a:endParaRPr lang="en-US" sz="1100" kern="1200" dirty="0" err="1">
            <a:latin typeface="Arial"/>
            <a:cs typeface="Arial"/>
          </a:endParaRPr>
        </a:p>
      </dsp:txBody>
      <dsp:txXfrm>
        <a:off x="666595" y="1148933"/>
        <a:ext cx="1637252" cy="982351"/>
      </dsp:txXfrm>
    </dsp:sp>
    <dsp:sp modelId="{6543DCE7-0C4F-4004-9C49-F939E92B765B}">
      <dsp:nvSpPr>
        <dsp:cNvPr id="0" name=""/>
        <dsp:cNvSpPr/>
      </dsp:nvSpPr>
      <dsp:spPr>
        <a:xfrm>
          <a:off x="2467573" y="1148933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>
              <a:latin typeface="Arial"/>
              <a:cs typeface="Arial"/>
            </a:rPr>
            <a:t>sum</a:t>
          </a:r>
          <a:r>
            <a:rPr lang="ru-RU" sz="1100" b="1" kern="1200" dirty="0">
              <a:latin typeface="Arial"/>
              <a:cs typeface="Arial"/>
            </a:rPr>
            <a:t>    </a:t>
          </a:r>
          <a:r>
            <a:rPr lang="ru-RU" sz="1100" kern="1200" dirty="0">
              <a:latin typeface="Arial"/>
              <a:cs typeface="Arial"/>
            </a:rPr>
            <a:t>суммирует два введенных числа</a:t>
          </a:r>
          <a:endParaRPr lang="en-US" sz="1100" kern="1200" dirty="0">
            <a:latin typeface="Arial"/>
            <a:cs typeface="Arial"/>
          </a:endParaRPr>
        </a:p>
      </dsp:txBody>
      <dsp:txXfrm>
        <a:off x="2467573" y="1148933"/>
        <a:ext cx="1637252" cy="982351"/>
      </dsp:txXfrm>
    </dsp:sp>
    <dsp:sp modelId="{3CFC26E3-F760-41D4-A0DC-1DC9EC94F711}">
      <dsp:nvSpPr>
        <dsp:cNvPr id="0" name=""/>
        <dsp:cNvSpPr/>
      </dsp:nvSpPr>
      <dsp:spPr>
        <a:xfrm>
          <a:off x="4268551" y="1148933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>
              <a:latin typeface="Arial"/>
              <a:cs typeface="Arial"/>
            </a:rPr>
            <a:t>server</a:t>
          </a:r>
          <a:r>
            <a:rPr lang="ru-RU" sz="1100" b="1" kern="1200" dirty="0">
              <a:latin typeface="Arial"/>
              <a:cs typeface="Arial"/>
            </a:rPr>
            <a:t>    </a:t>
          </a:r>
          <a:r>
            <a:rPr lang="ru-RU" sz="1100" kern="1200" dirty="0">
              <a:latin typeface="Arial"/>
              <a:cs typeface="Arial"/>
            </a:rPr>
            <a:t>выводит карточку данных о сервере.</a:t>
          </a:r>
          <a:endParaRPr lang="en-US" sz="1100" kern="1200" dirty="0">
            <a:latin typeface="Arial"/>
            <a:cs typeface="Arial"/>
          </a:endParaRPr>
        </a:p>
      </dsp:txBody>
      <dsp:txXfrm>
        <a:off x="4268551" y="1148933"/>
        <a:ext cx="1637252" cy="982351"/>
      </dsp:txXfrm>
    </dsp:sp>
    <dsp:sp modelId="{E53423A4-45DA-4C80-B087-2E02764C934F}">
      <dsp:nvSpPr>
        <dsp:cNvPr id="0" name=""/>
        <dsp:cNvSpPr/>
      </dsp:nvSpPr>
      <dsp:spPr>
        <a:xfrm>
          <a:off x="6069529" y="1148933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>
              <a:latin typeface="Arial"/>
              <a:cs typeface="Arial"/>
            </a:rPr>
            <a:t>roll</a:t>
          </a:r>
          <a:r>
            <a:rPr lang="ru-RU" sz="1100" b="1" kern="1200" dirty="0">
              <a:latin typeface="Arial"/>
              <a:cs typeface="Arial"/>
            </a:rPr>
            <a:t>    </a:t>
          </a:r>
          <a:r>
            <a:rPr lang="ru-RU" sz="1100" kern="1200" dirty="0">
              <a:latin typeface="Arial"/>
              <a:cs typeface="Arial"/>
            </a:rPr>
            <a:t>нужно указать 2 числа разделенных буквой d.  Находит случайное значение.</a:t>
          </a:r>
          <a:endParaRPr lang="en-US" sz="1100" kern="1200" dirty="0">
            <a:latin typeface="Arial"/>
            <a:cs typeface="Arial"/>
          </a:endParaRPr>
        </a:p>
      </dsp:txBody>
      <dsp:txXfrm>
        <a:off x="6069529" y="1148933"/>
        <a:ext cx="1637252" cy="982351"/>
      </dsp:txXfrm>
    </dsp:sp>
    <dsp:sp modelId="{30E074A8-580E-4BAC-9202-6F9C7E52726E}">
      <dsp:nvSpPr>
        <dsp:cNvPr id="0" name=""/>
        <dsp:cNvSpPr/>
      </dsp:nvSpPr>
      <dsp:spPr>
        <a:xfrm>
          <a:off x="7870507" y="1148933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>
              <a:latin typeface="Arial"/>
              <a:cs typeface="Arial"/>
            </a:rPr>
            <a:t>parthner2    </a:t>
          </a:r>
          <a:r>
            <a:rPr lang="ru-RU" sz="1100" kern="1200" dirty="0">
              <a:latin typeface="Arial"/>
              <a:cs typeface="Arial"/>
            </a:rPr>
            <a:t>отправляет ссылку для перехода на партнерские сервера</a:t>
          </a:r>
          <a:endParaRPr lang="en-US" sz="1100" kern="1200" dirty="0">
            <a:latin typeface="Arial"/>
            <a:cs typeface="Arial"/>
          </a:endParaRPr>
        </a:p>
      </dsp:txBody>
      <dsp:txXfrm>
        <a:off x="7870507" y="1148933"/>
        <a:ext cx="1637252" cy="982351"/>
      </dsp:txXfrm>
    </dsp:sp>
    <dsp:sp modelId="{246B1746-44D1-4BAF-AF39-67F7770215B0}">
      <dsp:nvSpPr>
        <dsp:cNvPr id="0" name=""/>
        <dsp:cNvSpPr/>
      </dsp:nvSpPr>
      <dsp:spPr>
        <a:xfrm>
          <a:off x="9671485" y="1148933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>
              <a:latin typeface="Arial"/>
              <a:cs typeface="Arial"/>
            </a:rPr>
            <a:t>parthner</a:t>
          </a:r>
          <a:r>
            <a:rPr lang="ru-RU" sz="1100" b="1" kern="1200" dirty="0">
              <a:latin typeface="Arial"/>
              <a:cs typeface="Arial"/>
            </a:rPr>
            <a:t>    </a:t>
          </a:r>
          <a:r>
            <a:rPr lang="ru-RU" sz="1100" kern="1200" dirty="0">
              <a:latin typeface="Arial"/>
              <a:cs typeface="Arial"/>
            </a:rPr>
            <a:t>отправляет ссылку для перехода на партнерские сервера</a:t>
          </a:r>
          <a:endParaRPr lang="en-US" sz="1100" kern="1200" dirty="0">
            <a:latin typeface="Arial"/>
            <a:cs typeface="Arial"/>
          </a:endParaRPr>
        </a:p>
      </dsp:txBody>
      <dsp:txXfrm>
        <a:off x="9671485" y="1148933"/>
        <a:ext cx="1637252" cy="982351"/>
      </dsp:txXfrm>
    </dsp:sp>
    <dsp:sp modelId="{83D1D6E6-DF7A-4E72-90FE-DC362709F754}">
      <dsp:nvSpPr>
        <dsp:cNvPr id="0" name=""/>
        <dsp:cNvSpPr/>
      </dsp:nvSpPr>
      <dsp:spPr>
        <a:xfrm>
          <a:off x="666595" y="2295010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>
              <a:latin typeface="Arial"/>
              <a:cs typeface="Arial"/>
            </a:rPr>
            <a:t>mult</a:t>
          </a:r>
          <a:r>
            <a:rPr lang="ru-RU" sz="1100" b="1" kern="1200" dirty="0">
              <a:latin typeface="Arial"/>
              <a:cs typeface="Arial"/>
            </a:rPr>
            <a:t>    </a:t>
          </a:r>
          <a:r>
            <a:rPr lang="ru-RU" sz="1100" kern="1200" dirty="0">
              <a:latin typeface="Arial"/>
              <a:cs typeface="Arial"/>
            </a:rPr>
            <a:t>перемножает два числа</a:t>
          </a:r>
          <a:endParaRPr lang="en-US" sz="1100" kern="1200" dirty="0">
            <a:latin typeface="Arial"/>
            <a:cs typeface="Arial"/>
          </a:endParaRPr>
        </a:p>
      </dsp:txBody>
      <dsp:txXfrm>
        <a:off x="666595" y="2295010"/>
        <a:ext cx="1637252" cy="982351"/>
      </dsp:txXfrm>
    </dsp:sp>
    <dsp:sp modelId="{CD97C519-A677-450B-90F2-0F5C1BA283BC}">
      <dsp:nvSpPr>
        <dsp:cNvPr id="0" name=""/>
        <dsp:cNvSpPr/>
      </dsp:nvSpPr>
      <dsp:spPr>
        <a:xfrm>
          <a:off x="2467573" y="2295010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>
              <a:latin typeface="Arial"/>
              <a:cs typeface="Arial"/>
            </a:rPr>
            <a:t>minus</a:t>
          </a:r>
          <a:r>
            <a:rPr lang="ru-RU" sz="1100" b="1" kern="1200" dirty="0">
              <a:latin typeface="Arial"/>
              <a:cs typeface="Arial"/>
            </a:rPr>
            <a:t>    </a:t>
          </a:r>
          <a:r>
            <a:rPr lang="ru-RU" sz="1100" kern="1200" dirty="0">
              <a:latin typeface="Arial"/>
              <a:cs typeface="Arial"/>
            </a:rPr>
            <a:t>вычитает из первого второе</a:t>
          </a:r>
          <a:endParaRPr lang="en-US" sz="1100" kern="1200" dirty="0">
            <a:latin typeface="Arial"/>
            <a:cs typeface="Arial"/>
          </a:endParaRPr>
        </a:p>
      </dsp:txBody>
      <dsp:txXfrm>
        <a:off x="2467573" y="2295010"/>
        <a:ext cx="1637252" cy="982351"/>
      </dsp:txXfrm>
    </dsp:sp>
    <dsp:sp modelId="{BA1D8698-AED7-44B7-888B-4746F2DF3F49}">
      <dsp:nvSpPr>
        <dsp:cNvPr id="0" name=""/>
        <dsp:cNvSpPr/>
      </dsp:nvSpPr>
      <dsp:spPr>
        <a:xfrm>
          <a:off x="4268551" y="2295010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>
              <a:latin typeface="Arial"/>
              <a:cs typeface="Arial"/>
            </a:rPr>
            <a:t>kick</a:t>
          </a:r>
          <a:r>
            <a:rPr lang="ru-RU" sz="1100" b="1" kern="1200" dirty="0">
              <a:latin typeface="Arial"/>
              <a:cs typeface="Arial"/>
            </a:rPr>
            <a:t>    </a:t>
          </a:r>
          <a:r>
            <a:rPr lang="ru-RU" sz="1100" kern="1200" dirty="0" err="1">
              <a:latin typeface="Arial"/>
              <a:cs typeface="Arial"/>
            </a:rPr>
            <a:t>кикает</a:t>
          </a:r>
          <a:r>
            <a:rPr lang="ru-RU" sz="1100" kern="1200" dirty="0">
              <a:latin typeface="Arial"/>
              <a:cs typeface="Arial"/>
            </a:rPr>
            <a:t> игрока с сервера</a:t>
          </a:r>
          <a:endParaRPr lang="en-US" sz="1100" kern="1200" dirty="0">
            <a:latin typeface="Arial"/>
            <a:cs typeface="Arial"/>
          </a:endParaRPr>
        </a:p>
      </dsp:txBody>
      <dsp:txXfrm>
        <a:off x="4268551" y="2295010"/>
        <a:ext cx="1637252" cy="982351"/>
      </dsp:txXfrm>
    </dsp:sp>
    <dsp:sp modelId="{0A576E76-1919-4A1F-95D8-C41A0D67FA64}">
      <dsp:nvSpPr>
        <dsp:cNvPr id="0" name=""/>
        <dsp:cNvSpPr/>
      </dsp:nvSpPr>
      <dsp:spPr>
        <a:xfrm>
          <a:off x="6069529" y="2295010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>
              <a:latin typeface="Arial"/>
              <a:cs typeface="Arial"/>
            </a:rPr>
            <a:t>help</a:t>
          </a:r>
          <a:r>
            <a:rPr lang="ru-RU" sz="1100" b="1" kern="1200" dirty="0">
              <a:latin typeface="Arial"/>
              <a:cs typeface="Arial"/>
            </a:rPr>
            <a:t>    </a:t>
          </a:r>
          <a:r>
            <a:rPr lang="ru-RU" sz="1100" kern="1200" dirty="0">
              <a:latin typeface="Arial"/>
              <a:cs typeface="Arial"/>
            </a:rPr>
            <a:t>выводит сообщение со списком всех </a:t>
          </a:r>
          <a:r>
            <a:rPr lang="ru-RU" sz="1100" kern="1200" dirty="0" err="1">
              <a:latin typeface="Arial"/>
              <a:cs typeface="Arial"/>
            </a:rPr>
            <a:t>комманд</a:t>
          </a:r>
          <a:endParaRPr lang="en-US" sz="1100" kern="1200" dirty="0" err="1">
            <a:latin typeface="Arial"/>
            <a:cs typeface="Arial"/>
          </a:endParaRPr>
        </a:p>
      </dsp:txBody>
      <dsp:txXfrm>
        <a:off x="6069529" y="2295010"/>
        <a:ext cx="1637252" cy="982351"/>
      </dsp:txXfrm>
    </dsp:sp>
    <dsp:sp modelId="{1A22FF11-3A36-40DE-9ECF-E02971319CF7}">
      <dsp:nvSpPr>
        <dsp:cNvPr id="0" name=""/>
        <dsp:cNvSpPr/>
      </dsp:nvSpPr>
      <dsp:spPr>
        <a:xfrm>
          <a:off x="7870507" y="2295010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>
              <a:latin typeface="Arial"/>
              <a:cs typeface="Arial"/>
            </a:rPr>
            <a:t>hello</a:t>
          </a:r>
          <a:r>
            <a:rPr lang="ru-RU" sz="1100" b="1" kern="1200" dirty="0">
              <a:latin typeface="Arial"/>
              <a:cs typeface="Arial"/>
            </a:rPr>
            <a:t>    </a:t>
          </a:r>
          <a:r>
            <a:rPr lang="ru-RU" sz="1100" kern="1200" dirty="0">
              <a:latin typeface="Arial"/>
              <a:cs typeface="Arial"/>
            </a:rPr>
            <a:t>приветствует автора</a:t>
          </a:r>
          <a:endParaRPr lang="en-US" sz="1100" kern="1200" dirty="0">
            <a:latin typeface="Arial"/>
            <a:cs typeface="Arial"/>
          </a:endParaRPr>
        </a:p>
      </dsp:txBody>
      <dsp:txXfrm>
        <a:off x="7870507" y="2295010"/>
        <a:ext cx="1637252" cy="982351"/>
      </dsp:txXfrm>
    </dsp:sp>
    <dsp:sp modelId="{E4AB4E7C-E3A8-4713-BE6C-78F529BC9DD4}">
      <dsp:nvSpPr>
        <dsp:cNvPr id="0" name=""/>
        <dsp:cNvSpPr/>
      </dsp:nvSpPr>
      <dsp:spPr>
        <a:xfrm>
          <a:off x="9671485" y="2295010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 err="1">
              <a:latin typeface="Arial"/>
              <a:cs typeface="Arial"/>
            </a:rPr>
            <a:t>fox</a:t>
          </a:r>
          <a:r>
            <a:rPr lang="ru-RU" sz="1100" kern="1200" dirty="0">
              <a:latin typeface="Arial"/>
              <a:cs typeface="Arial"/>
            </a:rPr>
            <a:t>    шлет </a:t>
          </a:r>
          <a:r>
            <a:rPr lang="ru-RU" sz="1100" kern="1200" dirty="0" err="1">
              <a:latin typeface="Arial"/>
              <a:cs typeface="Arial"/>
            </a:rPr>
            <a:t>рандомную</a:t>
          </a:r>
          <a:r>
            <a:rPr lang="ru-RU" sz="1100" kern="1200" dirty="0">
              <a:latin typeface="Arial"/>
              <a:cs typeface="Arial"/>
            </a:rPr>
            <a:t> картинку лисы</a:t>
          </a:r>
          <a:endParaRPr lang="en-US" sz="1100" kern="1200" dirty="0">
            <a:latin typeface="Arial"/>
            <a:cs typeface="Arial"/>
          </a:endParaRPr>
        </a:p>
      </dsp:txBody>
      <dsp:txXfrm>
        <a:off x="9671485" y="2295010"/>
        <a:ext cx="1637252" cy="982351"/>
      </dsp:txXfrm>
    </dsp:sp>
    <dsp:sp modelId="{7C9A9AFE-7ECD-4219-8BAD-BB85FC09B7A3}">
      <dsp:nvSpPr>
        <dsp:cNvPr id="0" name=""/>
        <dsp:cNvSpPr/>
      </dsp:nvSpPr>
      <dsp:spPr>
        <a:xfrm>
          <a:off x="666595" y="3441087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>
              <a:latin typeface="Arial"/>
              <a:cs typeface="Arial"/>
            </a:rPr>
            <a:t>dog</a:t>
          </a:r>
          <a:r>
            <a:rPr lang="ru-RU" sz="1100" b="1" kern="1200" dirty="0">
              <a:latin typeface="Arial"/>
              <a:cs typeface="Arial"/>
            </a:rPr>
            <a:t>    </a:t>
          </a:r>
          <a:r>
            <a:rPr lang="ru-RU" sz="1100" kern="1200" dirty="0">
              <a:latin typeface="Arial"/>
              <a:cs typeface="Arial"/>
            </a:rPr>
            <a:t>шлет </a:t>
          </a:r>
          <a:r>
            <a:rPr lang="ru-RU" sz="1100" kern="1200" dirty="0" err="1">
              <a:latin typeface="Arial"/>
              <a:cs typeface="Arial"/>
            </a:rPr>
            <a:t>рандомную</a:t>
          </a:r>
          <a:r>
            <a:rPr lang="ru-RU" sz="1100" kern="1200" dirty="0">
              <a:latin typeface="Arial"/>
              <a:cs typeface="Arial"/>
            </a:rPr>
            <a:t> картинку собаки</a:t>
          </a:r>
          <a:endParaRPr lang="en-US" sz="1100" kern="1200" dirty="0">
            <a:latin typeface="Arial"/>
            <a:cs typeface="Arial"/>
          </a:endParaRPr>
        </a:p>
      </dsp:txBody>
      <dsp:txXfrm>
        <a:off x="666595" y="3441087"/>
        <a:ext cx="1637252" cy="982351"/>
      </dsp:txXfrm>
    </dsp:sp>
    <dsp:sp modelId="{43081DC3-0E45-4D85-B8A9-C7FDFE47F3F8}">
      <dsp:nvSpPr>
        <dsp:cNvPr id="0" name=""/>
        <dsp:cNvSpPr/>
      </dsp:nvSpPr>
      <dsp:spPr>
        <a:xfrm>
          <a:off x="2467573" y="3441087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>
              <a:latin typeface="Arial"/>
              <a:cs typeface="Arial"/>
            </a:rPr>
            <a:t>help_po_db</a:t>
          </a:r>
          <a:r>
            <a:rPr lang="ru-RU" sz="1100" b="1" kern="1200" dirty="0">
              <a:latin typeface="Arial"/>
              <a:cs typeface="Arial"/>
            </a:rPr>
            <a:t>   </a:t>
          </a:r>
          <a:r>
            <a:rPr lang="ru-RU" sz="1100" kern="1200" dirty="0">
              <a:latin typeface="Arial"/>
              <a:cs typeface="Arial"/>
            </a:rPr>
            <a:t> вводится название </a:t>
          </a:r>
          <a:r>
            <a:rPr lang="ru-RU" sz="1100" kern="1200" dirty="0" err="1">
              <a:latin typeface="Arial"/>
              <a:cs typeface="Arial"/>
            </a:rPr>
            <a:t>комманды</a:t>
          </a:r>
          <a:r>
            <a:rPr lang="ru-RU" sz="1100" kern="1200" dirty="0">
              <a:latin typeface="Arial"/>
              <a:cs typeface="Arial"/>
            </a:rPr>
            <a:t>. Выдает описание </a:t>
          </a:r>
          <a:r>
            <a:rPr lang="ru-RU" sz="1100" kern="1200" dirty="0" err="1">
              <a:latin typeface="Arial"/>
              <a:cs typeface="Arial"/>
            </a:rPr>
            <a:t>комманды</a:t>
          </a:r>
          <a:endParaRPr lang="en-US" sz="1100" kern="1200" dirty="0" err="1">
            <a:latin typeface="Arial"/>
            <a:cs typeface="Arial"/>
          </a:endParaRPr>
        </a:p>
      </dsp:txBody>
      <dsp:txXfrm>
        <a:off x="2467573" y="3441087"/>
        <a:ext cx="1637252" cy="982351"/>
      </dsp:txXfrm>
    </dsp:sp>
    <dsp:sp modelId="{A27A418D-837A-4492-842C-44E4F32E678F}">
      <dsp:nvSpPr>
        <dsp:cNvPr id="0" name=""/>
        <dsp:cNvSpPr/>
      </dsp:nvSpPr>
      <dsp:spPr>
        <a:xfrm>
          <a:off x="4268551" y="3441087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>
              <a:latin typeface="Arial"/>
              <a:cs typeface="Arial"/>
            </a:rPr>
            <a:t>last10    </a:t>
          </a:r>
          <a:r>
            <a:rPr lang="ru-RU" sz="1100" kern="1200" dirty="0" err="1">
              <a:latin typeface="Arial"/>
              <a:cs typeface="Arial"/>
            </a:rPr>
            <a:t>комманда</a:t>
          </a:r>
          <a:r>
            <a:rPr lang="ru-RU" sz="1100" kern="1200" dirty="0">
              <a:latin typeface="Arial"/>
              <a:cs typeface="Arial"/>
            </a:rPr>
            <a:t> для логирования </a:t>
          </a:r>
          <a:r>
            <a:rPr lang="ru-RU" sz="1100" kern="1200" dirty="0" err="1">
              <a:latin typeface="Arial"/>
              <a:cs typeface="Arial"/>
            </a:rPr>
            <a:t>комманд</a:t>
          </a:r>
          <a:r>
            <a:rPr lang="ru-RU" sz="1100" kern="1200" dirty="0">
              <a:latin typeface="Arial"/>
              <a:cs typeface="Arial"/>
            </a:rPr>
            <a:t>. Выводит последние 10 </a:t>
          </a:r>
          <a:r>
            <a:rPr lang="ru-RU" sz="1100" kern="1200" dirty="0" err="1">
              <a:latin typeface="Arial"/>
              <a:cs typeface="Arial"/>
            </a:rPr>
            <a:t>комманд</a:t>
          </a:r>
          <a:r>
            <a:rPr lang="ru-RU" sz="1100" kern="1200" dirty="0">
              <a:latin typeface="Arial"/>
              <a:cs typeface="Arial"/>
            </a:rPr>
            <a:t> используемых ранее</a:t>
          </a:r>
          <a:endParaRPr lang="en-US" sz="1100" kern="1200" dirty="0">
            <a:latin typeface="Arial"/>
            <a:cs typeface="Arial"/>
          </a:endParaRPr>
        </a:p>
      </dsp:txBody>
      <dsp:txXfrm>
        <a:off x="4268551" y="3441087"/>
        <a:ext cx="1637252" cy="982351"/>
      </dsp:txXfrm>
    </dsp:sp>
    <dsp:sp modelId="{E2C1C9B3-DFDE-45C3-AF0B-57737470303D}">
      <dsp:nvSpPr>
        <dsp:cNvPr id="0" name=""/>
        <dsp:cNvSpPr/>
      </dsp:nvSpPr>
      <dsp:spPr>
        <a:xfrm>
          <a:off x="6069529" y="3441087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>
              <a:latin typeface="Arial"/>
              <a:cs typeface="Arial"/>
            </a:rPr>
            <a:t>tts</a:t>
          </a:r>
          <a:r>
            <a:rPr lang="ru-RU" sz="1100" b="1" kern="1200" dirty="0">
              <a:latin typeface="Arial"/>
              <a:cs typeface="Arial"/>
            </a:rPr>
            <a:t>    </a:t>
          </a:r>
          <a:r>
            <a:rPr lang="ru-RU" sz="1100" kern="1200" dirty="0">
              <a:latin typeface="Arial"/>
              <a:cs typeface="Arial"/>
            </a:rPr>
            <a:t>в качестве аргумента принимает сообщение (или слово). Произносит аргумент</a:t>
          </a:r>
          <a:endParaRPr lang="en-US" sz="1100" kern="1200" dirty="0">
            <a:latin typeface="Arial"/>
            <a:cs typeface="Arial"/>
          </a:endParaRPr>
        </a:p>
      </dsp:txBody>
      <dsp:txXfrm>
        <a:off x="6069529" y="3441087"/>
        <a:ext cx="1637252" cy="982351"/>
      </dsp:txXfrm>
    </dsp:sp>
    <dsp:sp modelId="{83CEFCC9-C223-4D68-8291-8A68DE9A8D0E}">
      <dsp:nvSpPr>
        <dsp:cNvPr id="0" name=""/>
        <dsp:cNvSpPr/>
      </dsp:nvSpPr>
      <dsp:spPr>
        <a:xfrm>
          <a:off x="7870507" y="3441087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>
              <a:latin typeface="Arial"/>
              <a:cs typeface="Arial"/>
            </a:rPr>
            <a:t>role</a:t>
          </a:r>
          <a:r>
            <a:rPr lang="ru-RU" sz="1100" b="1" kern="1200" dirty="0">
              <a:latin typeface="Arial"/>
              <a:cs typeface="Arial"/>
            </a:rPr>
            <a:t>    </a:t>
          </a:r>
          <a:r>
            <a:rPr lang="ru-RU" sz="1100" kern="1200" dirty="0">
              <a:latin typeface="Arial"/>
              <a:cs typeface="Arial"/>
            </a:rPr>
            <a:t>нужно </a:t>
          </a:r>
          <a:r>
            <a:rPr lang="ru-RU" sz="1100" kern="1200" dirty="0" err="1">
              <a:latin typeface="Arial"/>
              <a:cs typeface="Arial"/>
            </a:rPr>
            <a:t>пропинговать</a:t>
          </a:r>
          <a:r>
            <a:rPr lang="ru-RU" sz="1100" kern="1200" dirty="0">
              <a:latin typeface="Arial"/>
              <a:cs typeface="Arial"/>
            </a:rPr>
            <a:t> пользователя а затем написать название роли. Пользователь получает эту роль.</a:t>
          </a:r>
          <a:endParaRPr lang="en-US" sz="1100" kern="1200" dirty="0">
            <a:latin typeface="Arial"/>
            <a:cs typeface="Arial"/>
          </a:endParaRPr>
        </a:p>
      </dsp:txBody>
      <dsp:txXfrm>
        <a:off x="7870507" y="3441087"/>
        <a:ext cx="1637252" cy="982351"/>
      </dsp:txXfrm>
    </dsp:sp>
    <dsp:sp modelId="{846BBD8C-E249-4B53-88E7-9260B63E75C9}">
      <dsp:nvSpPr>
        <dsp:cNvPr id="0" name=""/>
        <dsp:cNvSpPr/>
      </dsp:nvSpPr>
      <dsp:spPr>
        <a:xfrm>
          <a:off x="9671485" y="3441087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>
              <a:latin typeface="Arial"/>
              <a:cs typeface="Arial"/>
            </a:rPr>
            <a:t>neznau</a:t>
          </a:r>
          <a:r>
            <a:rPr lang="ru-RU" sz="1100" b="1" kern="1200" dirty="0">
              <a:latin typeface="Arial"/>
              <a:cs typeface="Arial"/>
            </a:rPr>
            <a:t>    </a:t>
          </a:r>
          <a:r>
            <a:rPr lang="ru-RU" sz="1100" kern="1200" dirty="0">
              <a:latin typeface="Arial"/>
              <a:cs typeface="Arial"/>
            </a:rPr>
            <a:t>пишет ответ на заданный вопрос.</a:t>
          </a:r>
          <a:endParaRPr lang="en-US" sz="1100" kern="1200" dirty="0">
            <a:latin typeface="Arial"/>
            <a:cs typeface="Arial"/>
          </a:endParaRPr>
        </a:p>
      </dsp:txBody>
      <dsp:txXfrm>
        <a:off x="9671485" y="3441087"/>
        <a:ext cx="1637252" cy="982351"/>
      </dsp:txXfrm>
    </dsp:sp>
    <dsp:sp modelId="{3B4CB7BA-7F23-48CC-9E46-836837E42C68}">
      <dsp:nvSpPr>
        <dsp:cNvPr id="0" name=""/>
        <dsp:cNvSpPr/>
      </dsp:nvSpPr>
      <dsp:spPr>
        <a:xfrm>
          <a:off x="4268551" y="4587164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>
              <a:latin typeface="Arial"/>
              <a:cs typeface="Arial"/>
            </a:rPr>
            <a:t>vopros</a:t>
          </a:r>
          <a:r>
            <a:rPr lang="ru-RU" sz="1100" b="1" kern="1200" dirty="0">
              <a:latin typeface="Arial"/>
              <a:cs typeface="Arial"/>
            </a:rPr>
            <a:t>    </a:t>
          </a:r>
          <a:r>
            <a:rPr lang="ru-RU" sz="1100" kern="1200" dirty="0">
              <a:latin typeface="Arial"/>
              <a:cs typeface="Arial"/>
            </a:rPr>
            <a:t>берет вопрос из текстового файла и пишет его в чат</a:t>
          </a:r>
          <a:endParaRPr lang="en-US" sz="1100" kern="1200" dirty="0">
            <a:latin typeface="Arial"/>
            <a:cs typeface="Arial"/>
          </a:endParaRPr>
        </a:p>
      </dsp:txBody>
      <dsp:txXfrm>
        <a:off x="4268551" y="4587164"/>
        <a:ext cx="1637252" cy="982351"/>
      </dsp:txXfrm>
    </dsp:sp>
    <dsp:sp modelId="{3E092F07-5C89-4E1D-B187-DB25967A956E}">
      <dsp:nvSpPr>
        <dsp:cNvPr id="0" name=""/>
        <dsp:cNvSpPr/>
      </dsp:nvSpPr>
      <dsp:spPr>
        <a:xfrm>
          <a:off x="6069529" y="4587164"/>
          <a:ext cx="1637252" cy="98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>
              <a:latin typeface="Arial"/>
              <a:cs typeface="Arial"/>
            </a:rPr>
            <a:t>otvet</a:t>
          </a:r>
          <a:r>
            <a:rPr lang="ru-RU" sz="1100" b="1" kern="1200" dirty="0">
              <a:latin typeface="Arial"/>
              <a:cs typeface="Arial"/>
            </a:rPr>
            <a:t>    </a:t>
          </a:r>
          <a:r>
            <a:rPr lang="ru-RU" sz="1100" kern="1200" dirty="0">
              <a:latin typeface="Arial"/>
              <a:cs typeface="Arial"/>
            </a:rPr>
            <a:t>Викторина - написать ответ на вопрос</a:t>
          </a:r>
          <a:endParaRPr lang="en-US" sz="1100" kern="1200" dirty="0">
            <a:latin typeface="Arial"/>
            <a:cs typeface="Arial"/>
          </a:endParaRPr>
        </a:p>
      </dsp:txBody>
      <dsp:txXfrm>
        <a:off x="6069529" y="4587164"/>
        <a:ext cx="1637252" cy="982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08250-2C4F-9B40-9751-7A68B9F7AEE2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88969-3D56-6647-A363-B5E0BBF381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302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544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85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82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75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8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295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49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62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19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3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7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8A5B10-85F4-C440-AC97-B37574A78C2B}"/>
              </a:ext>
            </a:extLst>
          </p:cNvPr>
          <p:cNvSpPr txBox="1"/>
          <p:nvPr/>
        </p:nvSpPr>
        <p:spPr>
          <a:xfrm>
            <a:off x="869821" y="382012"/>
            <a:ext cx="10452357" cy="5918543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2000" dirty="0">
              <a:solidFill>
                <a:schemeClr val="bg1"/>
              </a:solidFill>
            </a:endParaRPr>
          </a:p>
          <a:p>
            <a:pPr algn="ctr"/>
            <a:endParaRPr lang="ru-RU" sz="2800" b="1" dirty="0">
              <a:solidFill>
                <a:schemeClr val="bg1"/>
              </a:solidFill>
            </a:endParaRPr>
          </a:p>
          <a:p>
            <a:pPr algn="ctr"/>
            <a:r>
              <a:rPr lang="ru-RU" sz="6000" i="1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latin typeface="Comic Sans MS"/>
                <a:cs typeface="Arial"/>
              </a:rPr>
              <a:t>БОТ-БОТСКИЙ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ru-RU" sz="2200" u="sng" dirty="0">
                <a:solidFill>
                  <a:schemeClr val="bg1"/>
                </a:solidFill>
              </a:rPr>
              <a:t>Выполнил:</a:t>
            </a:r>
            <a:endParaRPr lang="en-US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ru-RU" sz="2200" dirty="0">
                <a:solidFill>
                  <a:schemeClr val="bg1"/>
                </a:solidFill>
              </a:rPr>
              <a:t>Яковлев Андрей </a:t>
            </a:r>
            <a:endParaRPr lang="ru-RU" sz="2200">
              <a:solidFill>
                <a:schemeClr val="bg1"/>
              </a:solidFill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ru-RU" sz="2200" dirty="0">
                <a:solidFill>
                  <a:schemeClr val="bg1"/>
                </a:solidFill>
                <a:cs typeface="Calibri"/>
              </a:rPr>
              <a:t>6Б класс</a:t>
            </a:r>
            <a:endParaRPr lang="ru-RU" dirty="0">
              <a:solidFill>
                <a:schemeClr val="bg1"/>
              </a:solidFill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ru-RU" sz="2200" u="sng" dirty="0">
                <a:solidFill>
                  <a:schemeClr val="bg1"/>
                </a:solidFill>
                <a:cs typeface="Calibri"/>
              </a:rPr>
              <a:t>Руководитель: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ru-RU" sz="2200" dirty="0">
                <a:solidFill>
                  <a:schemeClr val="bg1"/>
                </a:solidFill>
              </a:rPr>
              <a:t>Кирилов Алексей Валерьевич</a:t>
            </a:r>
            <a:endParaRPr lang="ru-RU" sz="2200" dirty="0">
              <a:solidFill>
                <a:schemeClr val="bg1"/>
              </a:solidFill>
              <a:cs typeface="Calibri"/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ru-RU" sz="2200" dirty="0">
                <a:solidFill>
                  <a:schemeClr val="bg1"/>
                </a:solidFill>
              </a:rPr>
              <a:t>Государственное бюджетное общеобразовательное учреждение средняя общеобразовательная школа №619</a:t>
            </a:r>
            <a:endParaRPr lang="ru-RU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algn="r"/>
            <a:endParaRPr lang="ru-RU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ru-RU" sz="20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</a:rPr>
              <a:t>Санкт-Петербург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</a:rPr>
              <a:t>2022 год</a:t>
            </a:r>
            <a:endParaRPr lang="ru-RU" sz="20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Рисунок 5" descr="Изображение выглядит как текст, дерево&#10;&#10;Автоматически созданное описание">
            <a:extLst>
              <a:ext uri="{FF2B5EF4-FFF2-40B4-BE49-F238E27FC236}">
                <a16:creationId xmlns:a16="http://schemas.microsoft.com/office/drawing/2014/main" id="{CCD2F1D1-DCA2-4934-998B-DD5A75AD6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5" r="395" b="12821"/>
          <a:stretch/>
        </p:blipFill>
        <p:spPr>
          <a:xfrm flipH="1">
            <a:off x="129080" y="1210708"/>
            <a:ext cx="2909222" cy="2721336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ln>
            <a:solidFill>
              <a:srgbClr val="00B0F0"/>
            </a:solidFill>
          </a:ln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E38714A5-A3B9-43E3-8827-4FCC266606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85" r="17726" b="-595"/>
          <a:stretch/>
        </p:blipFill>
        <p:spPr>
          <a:xfrm>
            <a:off x="1483604" y="3407217"/>
            <a:ext cx="1834919" cy="1558427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667956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593C893-62D0-4889-8A45-B6AB8CD78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866" y="1203359"/>
            <a:ext cx="5484541" cy="360072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50CA62F-9BBA-447C-8772-0C75698A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2" y="1199999"/>
            <a:ext cx="5484541" cy="40049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9BAFA97-96D4-43B3-B412-A00A5FECD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305" y="2253619"/>
            <a:ext cx="4806175" cy="443008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Заголовок 9">
            <a:extLst>
              <a:ext uri="{FF2B5EF4-FFF2-40B4-BE49-F238E27FC236}">
                <a16:creationId xmlns:a16="http://schemas.microsoft.com/office/drawing/2014/main" id="{556AB6D9-C649-44BE-9514-F08A5A16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42" y="410014"/>
            <a:ext cx="12199942" cy="732986"/>
          </a:xfr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ВСЕ БОЛЬШЕ И БОЛЬШЕ МАТЕМАТИКИ</a:t>
            </a:r>
          </a:p>
        </p:txBody>
      </p:sp>
      <p:pic>
        <p:nvPicPr>
          <p:cNvPr id="10" name="Рисунок 10" descr="Изображение выглядит как игрушка, кукла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ED3D3AC1-90A8-4019-B365-A0B13A7D7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508" y="2885722"/>
            <a:ext cx="2743200" cy="37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3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TextBox 7">
            <a:extLst>
              <a:ext uri="{FF2B5EF4-FFF2-40B4-BE49-F238E27FC236}">
                <a16:creationId xmlns:a16="http://schemas.microsoft.com/office/drawing/2014/main" id="{B88A6778-B13B-4D67-9B2F-5BF168EAC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523904"/>
              </p:ext>
            </p:extLst>
          </p:nvPr>
        </p:nvGraphicFramePr>
        <p:xfrm>
          <a:off x="158826" y="1054445"/>
          <a:ext cx="11975334" cy="5572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9" name="Заголовок 9">
            <a:extLst>
              <a:ext uri="{FF2B5EF4-FFF2-40B4-BE49-F238E27FC236}">
                <a16:creationId xmlns:a16="http://schemas.microsoft.com/office/drawing/2014/main" id="{F0F5865C-6D69-43F6-9D3E-58BA9D464865}"/>
              </a:ext>
            </a:extLst>
          </p:cNvPr>
          <p:cNvSpPr txBox="1">
            <a:spLocks/>
          </p:cNvSpPr>
          <p:nvPr/>
        </p:nvSpPr>
        <p:spPr>
          <a:xfrm>
            <a:off x="-7942" y="189677"/>
            <a:ext cx="12199942" cy="732986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БАЗА ДАННЫХ БОТА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69830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24">
            <a:extLst>
              <a:ext uri="{FF2B5EF4-FFF2-40B4-BE49-F238E27FC236}">
                <a16:creationId xmlns:a16="http://schemas.microsoft.com/office/drawing/2014/main" id="{A1A85C4C-3E49-4C9C-9CE6-A40AA25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Заголовок 9">
            <a:extLst>
              <a:ext uri="{FF2B5EF4-FFF2-40B4-BE49-F238E27FC236}">
                <a16:creationId xmlns:a16="http://schemas.microsoft.com/office/drawing/2014/main" id="{1B1117AF-5A91-4355-869B-727C0E90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42" y="365126"/>
            <a:ext cx="12207884" cy="859518"/>
          </a:xfr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МАГАЗИН СКИНОВ</a:t>
            </a:r>
            <a:endParaRPr lang="ru-RU" dirty="0"/>
          </a:p>
        </p:txBody>
      </p:sp>
      <p:sp useBgFill="1">
        <p:nvSpPr>
          <p:cNvPr id="7" name="Rectangle 67">
            <a:extLst>
              <a:ext uri="{FF2B5EF4-FFF2-40B4-BE49-F238E27FC236}">
                <a16:creationId xmlns:a16="http://schemas.microsoft.com/office/drawing/2014/main" id="{2EEC5545-8078-4AB2-A6D0-D8453C595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Заголовок 9">
            <a:extLst>
              <a:ext uri="{FF2B5EF4-FFF2-40B4-BE49-F238E27FC236}">
                <a16:creationId xmlns:a16="http://schemas.microsoft.com/office/drawing/2014/main" id="{9D3A73CE-22FA-467F-8F8C-CD8AA8B9C9A2}"/>
              </a:ext>
            </a:extLst>
          </p:cNvPr>
          <p:cNvSpPr txBox="1">
            <a:spLocks/>
          </p:cNvSpPr>
          <p:nvPr/>
        </p:nvSpPr>
        <p:spPr>
          <a:xfrm>
            <a:off x="5651069" y="896112"/>
            <a:ext cx="6044107" cy="189581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6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СПАСИБО ЗА ВНИМАНИЕ! </a:t>
            </a:r>
            <a:endParaRPr lang="en-US" sz="6000" b="1" kern="1200">
              <a:solidFill>
                <a:schemeClr val="bg1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5" name="Рисунок 5" descr="Изображение выглядит как текст, дерево&#10;&#10;Автоматически созданное описание">
            <a:extLst>
              <a:ext uri="{FF2B5EF4-FFF2-40B4-BE49-F238E27FC236}">
                <a16:creationId xmlns:a16="http://schemas.microsoft.com/office/drawing/2014/main" id="{7948F1DF-6B97-42AC-B2D8-223E2ECAC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5" r="395" b="12821"/>
          <a:stretch/>
        </p:blipFill>
        <p:spPr>
          <a:xfrm>
            <a:off x="238182" y="366081"/>
            <a:ext cx="4316006" cy="3859746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ln>
            <a:solidFill>
              <a:srgbClr val="00B0F0"/>
            </a:solidFill>
          </a:ln>
        </p:spPr>
      </p:pic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8F0D9878-27F2-4D78-A9DC-B805D2309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85" r="17726" b="-595"/>
          <a:stretch/>
        </p:blipFill>
        <p:spPr>
          <a:xfrm>
            <a:off x="1511146" y="4453820"/>
            <a:ext cx="1834919" cy="1558427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ln>
            <a:solidFill>
              <a:srgbClr val="00B0F0"/>
            </a:solidFill>
          </a:ln>
        </p:spPr>
      </p:pic>
      <p:pic>
        <p:nvPicPr>
          <p:cNvPr id="3" name="Рисунок 6" descr="Изображение выглядит как текст, монитор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A320287A-D495-45C4-93F5-24432AB783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35" t="29128" r="25624" b="6881"/>
          <a:stretch/>
        </p:blipFill>
        <p:spPr>
          <a:xfrm>
            <a:off x="3375222" y="3453365"/>
            <a:ext cx="3053089" cy="2560340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68927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9">
            <a:extLst>
              <a:ext uri="{FF2B5EF4-FFF2-40B4-BE49-F238E27FC236}">
                <a16:creationId xmlns:a16="http://schemas.microsoft.com/office/drawing/2014/main" id="{F1F1D439-5361-B945-BD0D-348A2FFB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42" y="410014"/>
            <a:ext cx="12199942" cy="732986"/>
          </a:xfr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СПИСОК ИСПОЛЬЗОВАННОЙ ЛИТЕРАТУРЫ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0FB9F-C3A0-C44F-A11F-034840602649}"/>
              </a:ext>
            </a:extLst>
          </p:cNvPr>
          <p:cNvSpPr txBox="1"/>
          <p:nvPr/>
        </p:nvSpPr>
        <p:spPr>
          <a:xfrm>
            <a:off x="2641527" y="2237595"/>
            <a:ext cx="9255771" cy="3447098"/>
          </a:xfrm>
          <a:prstGeom prst="rect">
            <a:avLst/>
          </a:prstGeom>
          <a:ln w="19050" cap="sq">
            <a:solidFill>
              <a:srgbClr val="00B0F0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anchor="t">
            <a:spAutoFit/>
          </a:bodyPr>
          <a:lstStyle/>
          <a:p>
            <a:pPr marL="731520" indent="-640080">
              <a:spcBef>
                <a:spcPts val="600"/>
              </a:spcBef>
              <a:buAutoNum type="arabicPeriod"/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Кузнецов В.В. Перспективы развития и использования чат-ботов в образовании / В.В. Кузнецов // Успехи современной науки, 2016.  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  <a:p>
            <a:pPr marL="731520" indent="-640080">
              <a:spcBef>
                <a:spcPts val="600"/>
              </a:spcBef>
              <a:buAutoNum type="arabicPeriod"/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Потапов Д.А. Обзор современных технологий создания чат-ботов / Д.А. Потапов // Бизнес и информационные технологии, 2017. – №4.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/>
              <a:cs typeface="Calibri"/>
            </a:endParaRPr>
          </a:p>
          <a:p>
            <a:pPr marL="731520" indent="-640080">
              <a:spcBef>
                <a:spcPts val="600"/>
              </a:spcBef>
              <a:buAutoNum type="arabicPeriod"/>
            </a:pPr>
            <a:r>
              <a:rPr lang="ru-RU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Провотар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А.И. Особенности и проблемы виртуального общения с помощью чат-ботов / А.И. </a:t>
            </a:r>
            <a:r>
              <a:rPr lang="ru-RU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Провотар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, К.А. Клочко // Прикладная и компьютерная лингвистика, 2018. </a:t>
            </a:r>
            <a:endParaRPr lang="ru-RU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/>
              <a:cs typeface="Calibri"/>
            </a:endParaRPr>
          </a:p>
          <a:p>
            <a:pPr marL="731520" indent="-640080">
              <a:spcBef>
                <a:spcPts val="600"/>
              </a:spcBef>
              <a:buAutoNum type="arabicPeriod"/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Фирсова Е.А. Перспективы использования чат-ботов в высшем образовании /Е.А. Фирсова // Информатизация науки и образования, 2018. – №3(35). – С. 157–166.</a:t>
            </a:r>
            <a:endParaRPr lang="ru-RU">
              <a:solidFill>
                <a:schemeClr val="accent1">
                  <a:lumMod val="60000"/>
                  <a:lumOff val="40000"/>
                </a:schemeClr>
              </a:solidFill>
              <a:cs typeface="Calibri"/>
            </a:endParaRPr>
          </a:p>
          <a:p>
            <a:pPr marL="731520" indent="-640080">
              <a:spcBef>
                <a:spcPts val="600"/>
              </a:spcBef>
              <a:buFontTx/>
              <a:buAutoNum type="arabicPeriod"/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Википедия. Свободная энциклопедия.  https://ru.m.wikipedia.org /</a:t>
            </a:r>
            <a:r>
              <a:rPr lang="ru-RU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wiki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/ - Электронный ресурс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259F85-8156-CD48-9CFC-C9B160581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82" y="2239815"/>
            <a:ext cx="2063701" cy="34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8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510515-7915-7F46-8A49-2960042CE232}"/>
              </a:ext>
            </a:extLst>
          </p:cNvPr>
          <p:cNvSpPr txBox="1"/>
          <p:nvPr/>
        </p:nvSpPr>
        <p:spPr>
          <a:xfrm>
            <a:off x="406981" y="657959"/>
            <a:ext cx="11414760" cy="5601533"/>
          </a:xfrm>
          <a:prstGeom prst="rect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u="sng" dirty="0">
                <a:solidFill>
                  <a:schemeClr val="bg1">
                    <a:lumMod val="95000"/>
                  </a:schemeClr>
                </a:solidFill>
              </a:rPr>
              <a:t>Цель</a:t>
            </a:r>
            <a:endParaRPr lang="ru-RU" sz="2400" u="sng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Разработать бот-помощник пользователя в чате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Discord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 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на языке Python c использованием библиотеки 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Discord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.py. </a:t>
            </a:r>
            <a:endParaRPr lang="ru-RU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ru-RU" sz="2400" b="1" u="sng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400" b="1" u="sng" dirty="0">
                <a:solidFill>
                  <a:schemeClr val="bg1">
                    <a:lumMod val="95000"/>
                  </a:schemeClr>
                </a:solidFill>
              </a:rPr>
              <a:t>Задачи</a:t>
            </a:r>
            <a:endParaRPr lang="ru-RU" sz="2400" dirty="0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pPr marL="342900" indent="-342900">
              <a:buFont typeface="Calibri Light" panose="020F0302020204030204"/>
              <a:buAutoNum type="arabicPeriod"/>
            </a:pPr>
            <a:r>
              <a:rPr lang="x-none">
                <a:solidFill>
                  <a:schemeClr val="bg1">
                    <a:lumMod val="95000"/>
                  </a:schemeClr>
                </a:solidFill>
              </a:rPr>
              <a:t>Изучить литературу по теме проекта</a:t>
            </a:r>
            <a:endParaRPr lang="ru-RU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x-none">
                <a:solidFill>
                  <a:schemeClr val="bg1">
                    <a:lumMod val="95000"/>
                  </a:schemeClr>
                </a:solidFill>
              </a:rPr>
              <a:t>Узнать как разрабатываются боты 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мессенджера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Discord</a:t>
            </a:r>
          </a:p>
          <a:p>
            <a:pPr marL="342900" indent="-342900">
              <a:buFontTx/>
              <a:buAutoNum type="arabicPeriod"/>
            </a:pPr>
            <a:r>
              <a:rPr lang="x-none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Какие они бывают</a:t>
            </a:r>
            <a:endParaRPr lang="ru-RU">
              <a:ea typeface="+mn-lt"/>
              <a:cs typeface="+mn-lt"/>
            </a:endParaRPr>
          </a:p>
          <a:p>
            <a:pPr marL="342900" indent="-342900">
              <a:buFontTx/>
              <a:buAutoNum type="arabicPeriod"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cs typeface="Calibri"/>
              </a:rPr>
              <a:t>Как разместить бота на хостинге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Какие 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функции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Discord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 -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 ботов наиболее популярны среди учеников нашей школы?  </a:t>
            </a:r>
            <a:endParaRPr lang="ru-RU" dirty="0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pPr marL="342900" indent="-342900">
              <a:buFontTx/>
              <a:buAutoNum type="arabicPeriod"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Провести тестирование бота на моем сервере  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Discord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 </a:t>
            </a:r>
          </a:p>
          <a:p>
            <a:pPr lvl="0"/>
            <a:endParaRPr lang="ru-RU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400" b="1" u="sng" dirty="0">
                <a:solidFill>
                  <a:schemeClr val="bg1">
                    <a:lumMod val="95000"/>
                  </a:schemeClr>
                </a:solidFill>
              </a:rPr>
              <a:t>Актуальность</a:t>
            </a:r>
          </a:p>
          <a:p>
            <a:r>
              <a:rPr lang="x-none">
                <a:solidFill>
                  <a:schemeClr val="bg1">
                    <a:lumMod val="95000"/>
                  </a:schemeClr>
                </a:solidFill>
              </a:rPr>
              <a:t>      </a:t>
            </a:r>
            <a:r>
              <a:rPr lang="x-none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Сегодня </a:t>
            </a:r>
            <a:r>
              <a:rPr lang="x-none">
                <a:solidFill>
                  <a:schemeClr val="bg1">
                    <a:lumMod val="95000"/>
                  </a:schemeClr>
                </a:solidFill>
              </a:rPr>
              <a:t>популярность Discord стремительно растет. Он стал идеальной площадкой для общения играющей молодежи, сбора фидбека и статистики, а также оперативного информирования комьюнити. </a:t>
            </a:r>
          </a:p>
          <a:p>
            <a:r>
              <a:rPr lang="x-none">
                <a:solidFill>
                  <a:schemeClr val="bg1">
                    <a:lumMod val="95000"/>
                  </a:schemeClr>
                </a:solidFill>
              </a:rPr>
              <a:t>     Также в последние несколько лет актуальной тенденцией в IT-индустрии стало создание чат-ботов, которые имеют настолько большой потенциал в использовании, что, как считают эксперты, в будущем заменят собой множество приложений, интернет-поисковиков и даже, приведут к исчезновению некоторых профессий, например, сотрудник колл-центра и консультант по продажам.</a:t>
            </a:r>
            <a:endParaRPr lang="x-none">
              <a:solidFill>
                <a:schemeClr val="bg1">
                  <a:lumMod val="9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720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Заголовок 9">
            <a:extLst>
              <a:ext uri="{FF2B5EF4-FFF2-40B4-BE49-F238E27FC236}">
                <a16:creationId xmlns:a16="http://schemas.microsoft.com/office/drawing/2014/main" id="{6A18FDF2-B688-41C6-890A-6AF216DE3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ОСНОВНЫЕ СФЕРЫ ПРИМЕНЕНИЯ ЧАТ-БОТОВ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045E82FC-6C85-4AA4-B146-39CC85E68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8" r="8619" b="199"/>
          <a:stretch/>
        </p:blipFill>
        <p:spPr>
          <a:xfrm>
            <a:off x="4502428" y="1038265"/>
            <a:ext cx="7225748" cy="4469325"/>
          </a:xfrm>
          <a:prstGeom prst="rect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468561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Заголовок 9">
            <a:extLst>
              <a:ext uri="{FF2B5EF4-FFF2-40B4-BE49-F238E27FC236}">
                <a16:creationId xmlns:a16="http://schemas.microsoft.com/office/drawing/2014/main" id="{6728EAED-2282-4305-9E08-44B9E93CC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ПРИВЕТСТВИЕ </a:t>
            </a:r>
            <a:b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</a:br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ПОЛЬЗОВАТЕЛЯ ПРИ ВХОДЕ НА СЕРВЕР</a:t>
            </a:r>
            <a:endParaRPr lang="ru-RU" sz="2000">
              <a:cs typeface="Calibri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2A6548A-5774-4C9A-80A3-131C0B66A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788" y="244342"/>
            <a:ext cx="8135708" cy="259311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F14CE33-19B3-4CFD-94D0-F20FAABBB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788" y="3007950"/>
            <a:ext cx="8135708" cy="105742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5A296DF-EF31-4E9D-A6AC-B83736EF5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788" y="4289368"/>
            <a:ext cx="8117347" cy="205170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64329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44BA01B-A36B-4D0D-B3E7-283BAA5EC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71600"/>
            <a:ext cx="7315200" cy="1957388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378CA-DACC-43E4-9B87-29C2953A8544}"/>
              </a:ext>
            </a:extLst>
          </p:cNvPr>
          <p:cNvSpPr txBox="1"/>
          <p:nvPr/>
        </p:nvSpPr>
        <p:spPr>
          <a:xfrm>
            <a:off x="4037705" y="780300"/>
            <a:ext cx="7315200" cy="3905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ru-RU" sz="2000" dirty="0">
                <a:solidFill>
                  <a:srgbClr val="FFFFFF"/>
                </a:solidFill>
              </a:rPr>
              <a:t>ТАБЛИЦА ДЛЯ ЛОГИРОВАНИЯ КОММАНД</a:t>
            </a:r>
            <a:endParaRPr lang="ru-RU" sz="20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DA094CC-56C8-4952-88A3-F1107C7B2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259" y="3972932"/>
            <a:ext cx="7315200" cy="2103438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793E85-9F58-42B2-818A-B94DEEE1994A}"/>
              </a:ext>
            </a:extLst>
          </p:cNvPr>
          <p:cNvSpPr txBox="1"/>
          <p:nvPr/>
        </p:nvSpPr>
        <p:spPr>
          <a:xfrm>
            <a:off x="3983516" y="3483815"/>
            <a:ext cx="7315200" cy="3905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ru-RU" sz="2000" dirty="0">
                <a:solidFill>
                  <a:srgbClr val="FFFFFF"/>
                </a:solidFill>
              </a:rPr>
              <a:t>ТАБЛИЦА ДЛЯ ДОКУМЕНТАЦИИ ПО КОМАНДАМ</a:t>
            </a:r>
          </a:p>
        </p:txBody>
      </p:sp>
      <p:sp>
        <p:nvSpPr>
          <p:cNvPr id="5" name="Заголовок 9">
            <a:extLst>
              <a:ext uri="{FF2B5EF4-FFF2-40B4-BE49-F238E27FC236}">
                <a16:creationId xmlns:a16="http://schemas.microsoft.com/office/drawing/2014/main" id="{6728EAED-2282-4305-9E08-44B9E93CC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2600" dirty="0">
                <a:solidFill>
                  <a:srgbClr val="FFFFFF"/>
                </a:solidFill>
                <a:cs typeface="Calibri"/>
              </a:rPr>
              <a:t>БАЗА ДАННЫХ БОТА</a:t>
            </a:r>
          </a:p>
        </p:txBody>
      </p:sp>
    </p:spTree>
    <p:extLst>
      <p:ext uri="{BB962C8B-B14F-4D97-AF65-F5344CB8AC3E}">
        <p14:creationId xmlns:p14="http://schemas.microsoft.com/office/powerpoint/2010/main" val="2850971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Заголовок 9">
            <a:extLst>
              <a:ext uri="{FF2B5EF4-FFF2-40B4-BE49-F238E27FC236}">
                <a16:creationId xmlns:a16="http://schemas.microsoft.com/office/drawing/2014/main" id="{C28E44C3-B1AC-4F8E-B040-90AE41ED9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97" y="1170505"/>
            <a:ext cx="3888999" cy="3072393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>
                <a:solidFill>
                  <a:schemeClr val="bg1"/>
                </a:solidFill>
                <a:latin typeface="Arial"/>
                <a:ea typeface="+mj-ea"/>
                <a:cs typeface="Arial"/>
              </a:rPr>
              <a:t>КЛАССЫ БОТА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2E8F0F4-C7D7-46ED-B27F-70B436A93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804" y="138652"/>
            <a:ext cx="6770426" cy="321434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solidFill>
              <a:srgbClr val="00B0F0"/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F52091C-959E-445E-9729-1B2049437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141" y="3511123"/>
            <a:ext cx="6776935" cy="322547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87830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9">
            <a:extLst>
              <a:ext uri="{FF2B5EF4-FFF2-40B4-BE49-F238E27FC236}">
                <a16:creationId xmlns:a16="http://schemas.microsoft.com/office/drawing/2014/main" id="{10375C28-E741-441D-AD44-B1EE117C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42" y="171315"/>
            <a:ext cx="12199942" cy="732986"/>
          </a:xfr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МНОГО-МНОГО ВОПРОСОВ</a:t>
            </a:r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32F6DAD-7F6D-40EC-AEC4-C3A4F539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50" y="947196"/>
            <a:ext cx="5176092" cy="2622523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2AF7761-48CC-4011-A874-D999E58D7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22" y="3623409"/>
            <a:ext cx="5682150" cy="3068958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91966C6-8763-469C-A8CA-E7ED440A75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61" b="211"/>
          <a:stretch/>
        </p:blipFill>
        <p:spPr>
          <a:xfrm>
            <a:off x="6138011" y="951335"/>
            <a:ext cx="5897272" cy="4386134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</p:pic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E097BCC2-0920-4875-ADC3-6C4886311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714" y="2866734"/>
            <a:ext cx="5212814" cy="4870268"/>
          </a:xfrm>
          <a:prstGeom prst="rect">
            <a:avLst/>
          </a:prstGeom>
        </p:spPr>
      </p:pic>
      <p:sp>
        <p:nvSpPr>
          <p:cNvPr id="8" name="Взрыв: 8 точек 7">
            <a:extLst>
              <a:ext uri="{FF2B5EF4-FFF2-40B4-BE49-F238E27FC236}">
                <a16:creationId xmlns:a16="http://schemas.microsoft.com/office/drawing/2014/main" id="{94EEC7E8-ACA2-46D4-BDDE-1A359D2110E6}"/>
              </a:ext>
            </a:extLst>
          </p:cNvPr>
          <p:cNvSpPr/>
          <p:nvPr/>
        </p:nvSpPr>
        <p:spPr>
          <a:xfrm>
            <a:off x="9275373" y="9166"/>
            <a:ext cx="2257244" cy="1782791"/>
          </a:xfrm>
          <a:prstGeom prst="irregularSeal1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cs typeface="Calibri"/>
              </a:rPr>
              <a:t>ТЕСТ 1</a:t>
            </a:r>
          </a:p>
        </p:txBody>
      </p:sp>
    </p:spTree>
    <p:extLst>
      <p:ext uri="{BB962C8B-B14F-4D97-AF65-F5344CB8AC3E}">
        <p14:creationId xmlns:p14="http://schemas.microsoft.com/office/powerpoint/2010/main" val="1801049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D2CD130-CCD6-4372-8638-4A7600DCC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07" y="1018287"/>
            <a:ext cx="4946573" cy="2728221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76C4B73-9A1A-4D2A-9333-B75F19B3E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08" y="3839762"/>
            <a:ext cx="4946573" cy="2859945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C229546-AC8E-4558-96C9-DF2970583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473" y="1015188"/>
            <a:ext cx="4019319" cy="3964635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0FB8232-4318-4488-AC77-52C1832D5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774" y="5136684"/>
            <a:ext cx="5782018" cy="1578944"/>
          </a:xfrm>
          <a:prstGeom prst="rect">
            <a:avLst/>
          </a:prstGeo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</p:pic>
      <p:sp>
        <p:nvSpPr>
          <p:cNvPr id="9" name="Заголовок 9">
            <a:extLst>
              <a:ext uri="{FF2B5EF4-FFF2-40B4-BE49-F238E27FC236}">
                <a16:creationId xmlns:a16="http://schemas.microsoft.com/office/drawing/2014/main" id="{13C8A758-FAE1-4DA9-A126-1C8D34DD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42" y="134592"/>
            <a:ext cx="12199942" cy="732986"/>
          </a:xfrm>
          <a:solidFill>
            <a:schemeClr val="bg1">
              <a:lumMod val="10000"/>
              <a:alpha val="50000"/>
            </a:schemeClr>
          </a:solidFill>
          <a:ln w="1270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МАЙНКРАФТ ТЕСТ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  <p:pic>
        <p:nvPicPr>
          <p:cNvPr id="4" name="Рисунок 7" descr="Изображение выглядит как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7F411FCD-C065-4E0D-B9C2-F466518F1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837" y="808744"/>
            <a:ext cx="3881609" cy="4409221"/>
          </a:xfrm>
          <a:prstGeom prst="rect">
            <a:avLst/>
          </a:prstGeom>
        </p:spPr>
      </p:pic>
      <p:sp>
        <p:nvSpPr>
          <p:cNvPr id="8" name="Взрыв: 8 точек 7">
            <a:extLst>
              <a:ext uri="{FF2B5EF4-FFF2-40B4-BE49-F238E27FC236}">
                <a16:creationId xmlns:a16="http://schemas.microsoft.com/office/drawing/2014/main" id="{86A822F0-6EB2-483B-9D33-DCAF70F28FE4}"/>
              </a:ext>
            </a:extLst>
          </p:cNvPr>
          <p:cNvSpPr/>
          <p:nvPr/>
        </p:nvSpPr>
        <p:spPr>
          <a:xfrm>
            <a:off x="2158581" y="-192117"/>
            <a:ext cx="2257244" cy="1782791"/>
          </a:xfrm>
          <a:prstGeom prst="irregularSeal1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cs typeface="Calibri"/>
              </a:rPr>
              <a:t>ТЕСТ 2</a:t>
            </a:r>
          </a:p>
        </p:txBody>
      </p:sp>
    </p:spTree>
    <p:extLst>
      <p:ext uri="{BB962C8B-B14F-4D97-AF65-F5344CB8AC3E}">
        <p14:creationId xmlns:p14="http://schemas.microsoft.com/office/powerpoint/2010/main" val="4205334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9">
            <a:extLst>
              <a:ext uri="{FF2B5EF4-FFF2-40B4-BE49-F238E27FC236}">
                <a16:creationId xmlns:a16="http://schemas.microsoft.com/office/drawing/2014/main" id="{0326B20D-1686-4574-8512-56A0DD664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004732"/>
            <a:ext cx="6465287" cy="1324235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КАРТИНКИ С RANDOM-API ЧЕРЕЗ API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E2D1B8-0887-4D2B-8C42-999040132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Рисунок 6" descr="Изображение выглядит как текст, монитор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3AF5656-E6A0-4749-ADD1-299DF83B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47" y="607341"/>
            <a:ext cx="3520248" cy="25535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085277-BAF7-40CC-A608-B030CA96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Рисунок 8" descr="Изображение выглядит как текст, коричневый, млекопитающее, дикая собака&#10;&#10;Автоматически созданное описание">
            <a:extLst>
              <a:ext uri="{FF2B5EF4-FFF2-40B4-BE49-F238E27FC236}">
                <a16:creationId xmlns:a16="http://schemas.microsoft.com/office/drawing/2014/main" id="{B562B699-3B60-4240-A894-5C84A7568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977" y="605667"/>
            <a:ext cx="2932829" cy="25569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009F90-86BF-44AE-B0EB-D68140E0E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Рисунок 7" descr="Изображение выглядит как текст, монитор, телевидение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8B6F492C-C42D-4660-B988-B747EC529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26" y="3351985"/>
            <a:ext cx="3545011" cy="274604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254369-4B26-4D6A-A4CD-BE3438297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2" descr="Изображение выглядит как текст, монитор, экран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916AEC9F-0506-4F63-83E5-395E5E2CC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834" y="609218"/>
            <a:ext cx="3055344" cy="250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44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265</Words>
  <Application>Microsoft Office PowerPoint</Application>
  <PresentationFormat>Широкоэкранный</PresentationFormat>
  <Paragraphs>72</Paragraphs>
  <Slides>13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Презентация PowerPoint</vt:lpstr>
      <vt:lpstr>Презентация PowerPoint</vt:lpstr>
      <vt:lpstr>ОСНОВНЫЕ СФЕРЫ ПРИМЕНЕНИЯ ЧАТ-БОТОВ</vt:lpstr>
      <vt:lpstr>ПРИВЕТСТВИЕ  ПОЛЬЗОВАТЕЛЯ ПРИ ВХОДЕ НА СЕРВЕР</vt:lpstr>
      <vt:lpstr>БАЗА ДАННЫХ БОТА</vt:lpstr>
      <vt:lpstr>КЛАССЫ БОТА</vt:lpstr>
      <vt:lpstr>МНОГО-МНОГО ВОПРОСОВ</vt:lpstr>
      <vt:lpstr>МАЙНКРАФТ ТЕСТ</vt:lpstr>
      <vt:lpstr>КАРТИНКИ С RANDOM-API ЧЕРЕЗ API</vt:lpstr>
      <vt:lpstr>ВСЕ БОЛЬШЕ И БОЛЬШЕ МАТЕМАТИКИ</vt:lpstr>
      <vt:lpstr>Презентация PowerPoint</vt:lpstr>
      <vt:lpstr>МАГАЗИН СКИНОВ</vt:lpstr>
      <vt:lpstr>СПИСОК ИСПОЛЬЗОВАННОЙ ЛИТЕРАТУРЫ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Alexander Yakovlev</dc:creator>
  <cp:lastModifiedBy>andrew</cp:lastModifiedBy>
  <cp:revision>1469</cp:revision>
  <dcterms:created xsi:type="dcterms:W3CDTF">2019-02-05T12:11:37Z</dcterms:created>
  <dcterms:modified xsi:type="dcterms:W3CDTF">2022-03-10T11:32:20Z</dcterms:modified>
</cp:coreProperties>
</file>